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rels" ContentType="application/vnd.openxmlformats-package.relationships+xml"/>
  <Default Extension="tif" ContentType="image/tiff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59" r:id="rId4"/>
    <p:sldId id="267" r:id="rId5"/>
    <p:sldId id="263" r:id="rId6"/>
    <p:sldId id="268" r:id="rId7"/>
    <p:sldId id="260" r:id="rId8"/>
    <p:sldId id="266" r:id="rId9"/>
    <p:sldId id="264" r:id="rId10"/>
    <p:sldId id="261" r:id="rId11"/>
    <p:sldId id="262" r:id="rId12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3" autoAdjust="0"/>
    <p:restoredTop sz="94660"/>
  </p:normalViewPr>
  <p:slideViewPr>
    <p:cSldViewPr snapToGrid="0">
      <p:cViewPr varScale="1">
        <p:scale>
          <a:sx n="87" d="100"/>
          <a:sy n="87" d="100"/>
        </p:scale>
        <p:origin x="76" y="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los Paiva" userId="2964bf711f488fc7" providerId="LiveId" clId="{8D320187-7C86-4DF0-B56B-C97595740332}"/>
    <pc:docChg chg="addSld delSld modSld sldOrd">
      <pc:chgData name="Carlos Paiva" userId="2964bf711f488fc7" providerId="LiveId" clId="{8D320187-7C86-4DF0-B56B-C97595740332}" dt="2019-05-01T12:42:39.762" v="270"/>
      <pc:docMkLst>
        <pc:docMk/>
      </pc:docMkLst>
      <pc:sldChg chg="modSp">
        <pc:chgData name="Carlos Paiva" userId="2964bf711f488fc7" providerId="LiveId" clId="{8D320187-7C86-4DF0-B56B-C97595740332}" dt="2019-04-22T14:18:14.304" v="255"/>
        <pc:sldMkLst>
          <pc:docMk/>
          <pc:sldMk cId="320324441" sldId="258"/>
        </pc:sldMkLst>
        <pc:graphicFrameChg chg="mod">
          <ac:chgData name="Carlos Paiva" userId="2964bf711f488fc7" providerId="LiveId" clId="{8D320187-7C86-4DF0-B56B-C97595740332}" dt="2019-04-22T14:18:14.304" v="255"/>
          <ac:graphicFrameMkLst>
            <pc:docMk/>
            <pc:sldMk cId="320324441" sldId="258"/>
            <ac:graphicFrameMk id="2" creationId="{AF66BC20-8B01-4F31-A068-6EC8CD341759}"/>
          </ac:graphicFrameMkLst>
        </pc:graphicFrameChg>
      </pc:sldChg>
      <pc:sldChg chg="modSp">
        <pc:chgData name="Carlos Paiva" userId="2964bf711f488fc7" providerId="LiveId" clId="{8D320187-7C86-4DF0-B56B-C97595740332}" dt="2019-05-01T12:40:55.469" v="268"/>
        <pc:sldMkLst>
          <pc:docMk/>
          <pc:sldMk cId="2039308012" sldId="261"/>
        </pc:sldMkLst>
        <pc:graphicFrameChg chg="mod">
          <ac:chgData name="Carlos Paiva" userId="2964bf711f488fc7" providerId="LiveId" clId="{8D320187-7C86-4DF0-B56B-C97595740332}" dt="2019-05-01T12:40:55.469" v="268"/>
          <ac:graphicFrameMkLst>
            <pc:docMk/>
            <pc:sldMk cId="2039308012" sldId="261"/>
            <ac:graphicFrameMk id="2" creationId="{C748AB57-8E2B-45D9-89F3-8652628C1534}"/>
          </ac:graphicFrameMkLst>
        </pc:graphicFrameChg>
      </pc:sldChg>
      <pc:sldChg chg="addSp modSp add setBg">
        <pc:chgData name="Carlos Paiva" userId="2964bf711f488fc7" providerId="LiveId" clId="{8D320187-7C86-4DF0-B56B-C97595740332}" dt="2019-05-01T12:42:39.762" v="270"/>
        <pc:sldMkLst>
          <pc:docMk/>
          <pc:sldMk cId="3914686555" sldId="262"/>
        </pc:sldMkLst>
        <pc:graphicFrameChg chg="add mod">
          <ac:chgData name="Carlos Paiva" userId="2964bf711f488fc7" providerId="LiveId" clId="{8D320187-7C86-4DF0-B56B-C97595740332}" dt="2019-05-01T12:42:39.762" v="270"/>
          <ac:graphicFrameMkLst>
            <pc:docMk/>
            <pc:sldMk cId="3914686555" sldId="262"/>
            <ac:graphicFrameMk id="2" creationId="{4AD2E31D-0127-4964-B4D5-6ABF2AFBFD7F}"/>
          </ac:graphicFrameMkLst>
        </pc:graphicFrameChg>
      </pc:sldChg>
      <pc:sldChg chg="addSp modSp add ord setBg">
        <pc:chgData name="Carlos Paiva" userId="2964bf711f488fc7" providerId="LiveId" clId="{8D320187-7C86-4DF0-B56B-C97595740332}" dt="2019-05-01T12:31:02.333" v="262"/>
        <pc:sldMkLst>
          <pc:docMk/>
          <pc:sldMk cId="4251177224" sldId="263"/>
        </pc:sldMkLst>
        <pc:graphicFrameChg chg="add mod">
          <ac:chgData name="Carlos Paiva" userId="2964bf711f488fc7" providerId="LiveId" clId="{8D320187-7C86-4DF0-B56B-C97595740332}" dt="2019-05-01T12:31:02.333" v="262"/>
          <ac:graphicFrameMkLst>
            <pc:docMk/>
            <pc:sldMk cId="4251177224" sldId="263"/>
            <ac:graphicFrameMk id="2" creationId="{1CBCEC93-59B1-44EC-9CEE-0C175AEFD39B}"/>
          </ac:graphicFrameMkLst>
        </pc:graphicFrameChg>
      </pc:sldChg>
      <pc:sldChg chg="addSp modSp add setBg">
        <pc:chgData name="Carlos Paiva" userId="2964bf711f488fc7" providerId="LiveId" clId="{8D320187-7C86-4DF0-B56B-C97595740332}" dt="2019-05-01T12:37:17.768" v="266"/>
        <pc:sldMkLst>
          <pc:docMk/>
          <pc:sldMk cId="66872519" sldId="264"/>
        </pc:sldMkLst>
        <pc:graphicFrameChg chg="add mod">
          <ac:chgData name="Carlos Paiva" userId="2964bf711f488fc7" providerId="LiveId" clId="{8D320187-7C86-4DF0-B56B-C97595740332}" dt="2019-05-01T12:37:17.768" v="266"/>
          <ac:graphicFrameMkLst>
            <pc:docMk/>
            <pc:sldMk cId="66872519" sldId="264"/>
            <ac:graphicFrameMk id="2" creationId="{7ED4F700-DB4F-4434-8F19-ACABD73FD5BF}"/>
          </ac:graphicFrameMkLst>
        </pc:graphicFrameChg>
      </pc:sldChg>
      <pc:sldChg chg="modSp add">
        <pc:chgData name="Carlos Paiva" userId="2964bf711f488fc7" providerId="LiveId" clId="{8D320187-7C86-4DF0-B56B-C97595740332}" dt="2019-05-01T12:35:42.194" v="264"/>
        <pc:sldMkLst>
          <pc:docMk/>
          <pc:sldMk cId="2639337801" sldId="266"/>
        </pc:sldMkLst>
        <pc:graphicFrameChg chg="mod">
          <ac:chgData name="Carlos Paiva" userId="2964bf711f488fc7" providerId="LiveId" clId="{8D320187-7C86-4DF0-B56B-C97595740332}" dt="2019-05-01T12:35:42.194" v="264"/>
          <ac:graphicFrameMkLst>
            <pc:docMk/>
            <pc:sldMk cId="2639337801" sldId="266"/>
            <ac:graphicFrameMk id="2" creationId="{1CBCEC93-59B1-44EC-9CEE-0C175AEFD39B}"/>
          </ac:graphicFrameMkLst>
        </pc:graphicFrameChg>
      </pc:sldChg>
      <pc:sldChg chg="addSp modSp add setBg">
        <pc:chgData name="Carlos Paiva" userId="2964bf711f488fc7" providerId="LiveId" clId="{8D320187-7C86-4DF0-B56B-C97595740332}" dt="2019-05-01T12:28:45.994" v="257"/>
        <pc:sldMkLst>
          <pc:docMk/>
          <pc:sldMk cId="3409532764" sldId="267"/>
        </pc:sldMkLst>
        <pc:graphicFrameChg chg="add mod">
          <ac:chgData name="Carlos Paiva" userId="2964bf711f488fc7" providerId="LiveId" clId="{8D320187-7C86-4DF0-B56B-C97595740332}" dt="2019-05-01T12:28:45.994" v="257"/>
          <ac:graphicFrameMkLst>
            <pc:docMk/>
            <pc:sldMk cId="3409532764" sldId="267"/>
            <ac:graphicFrameMk id="2" creationId="{7FE325BA-3358-42EA-9FEA-02F22130A04B}"/>
          </ac:graphicFrameMkLst>
        </pc:graphicFrameChg>
      </pc:sldChg>
      <pc:sldChg chg="addSp modSp add">
        <pc:chgData name="Carlos Paiva" userId="2964bf711f488fc7" providerId="LiveId" clId="{8D320187-7C86-4DF0-B56B-C97595740332}" dt="2019-04-17T00:36:49.424" v="250" actId="1076"/>
        <pc:sldMkLst>
          <pc:docMk/>
          <pc:sldMk cId="1197149518" sldId="268"/>
        </pc:sldMkLst>
        <pc:graphicFrameChg chg="add mod">
          <ac:chgData name="Carlos Paiva" userId="2964bf711f488fc7" providerId="LiveId" clId="{8D320187-7C86-4DF0-B56B-C97595740332}" dt="2019-04-17T00:31:46.521" v="188" actId="1076"/>
          <ac:graphicFrameMkLst>
            <pc:docMk/>
            <pc:sldMk cId="1197149518" sldId="268"/>
            <ac:graphicFrameMk id="4" creationId="{2FD09C52-8771-4DD7-867F-77E6460E68AD}"/>
          </ac:graphicFrameMkLst>
        </pc:graphicFrameChg>
        <pc:graphicFrameChg chg="add mod">
          <ac:chgData name="Carlos Paiva" userId="2964bf711f488fc7" providerId="LiveId" clId="{8D320187-7C86-4DF0-B56B-C97595740332}" dt="2019-04-17T00:32:01.136" v="192" actId="1076"/>
          <ac:graphicFrameMkLst>
            <pc:docMk/>
            <pc:sldMk cId="1197149518" sldId="268"/>
            <ac:graphicFrameMk id="5" creationId="{4BDAEB38-8C48-4C21-B497-806C1AEA23E3}"/>
          </ac:graphicFrameMkLst>
        </pc:graphicFrameChg>
        <pc:graphicFrameChg chg="add mod">
          <ac:chgData name="Carlos Paiva" userId="2964bf711f488fc7" providerId="LiveId" clId="{8D320187-7C86-4DF0-B56B-C97595740332}" dt="2019-04-17T00:34:40.580" v="208" actId="1076"/>
          <ac:graphicFrameMkLst>
            <pc:docMk/>
            <pc:sldMk cId="1197149518" sldId="268"/>
            <ac:graphicFrameMk id="6" creationId="{2F7461D5-02E3-4A88-A9AD-768A86E4247F}"/>
          </ac:graphicFrameMkLst>
        </pc:graphicFrameChg>
        <pc:graphicFrameChg chg="add mod">
          <ac:chgData name="Carlos Paiva" userId="2964bf711f488fc7" providerId="LiveId" clId="{8D320187-7C86-4DF0-B56B-C97595740332}" dt="2019-04-17T00:35:05.257" v="217" actId="1076"/>
          <ac:graphicFrameMkLst>
            <pc:docMk/>
            <pc:sldMk cId="1197149518" sldId="268"/>
            <ac:graphicFrameMk id="7" creationId="{E975EEFF-49FD-473D-A167-BD7AA1DF9148}"/>
          </ac:graphicFrameMkLst>
        </pc:graphicFrameChg>
        <pc:graphicFrameChg chg="add mod">
          <ac:chgData name="Carlos Paiva" userId="2964bf711f488fc7" providerId="LiveId" clId="{8D320187-7C86-4DF0-B56B-C97595740332}" dt="2019-04-17T00:36:49.424" v="250" actId="1076"/>
          <ac:graphicFrameMkLst>
            <pc:docMk/>
            <pc:sldMk cId="1197149518" sldId="268"/>
            <ac:graphicFrameMk id="8" creationId="{D272209E-077F-457A-BC49-DB5D51FD8AEA}"/>
          </ac:graphicFrameMkLst>
        </pc:graphicFrameChg>
        <pc:picChg chg="add mod">
          <ac:chgData name="Carlos Paiva" userId="2964bf711f488fc7" providerId="LiveId" clId="{8D320187-7C86-4DF0-B56B-C97595740332}" dt="2019-04-17T00:31:05.676" v="183" actId="1076"/>
          <ac:picMkLst>
            <pc:docMk/>
            <pc:sldMk cId="1197149518" sldId="268"/>
            <ac:picMk id="3" creationId="{155ADF68-3E57-41A4-9C3D-F347B7F011E2}"/>
          </ac:picMkLst>
        </pc:picChg>
        <pc:cxnChg chg="add mod">
          <ac:chgData name="Carlos Paiva" userId="2964bf711f488fc7" providerId="LiveId" clId="{8D320187-7C86-4DF0-B56B-C97595740332}" dt="2019-04-17T00:35:00.361" v="216" actId="692"/>
          <ac:cxnSpMkLst>
            <pc:docMk/>
            <pc:sldMk cId="1197149518" sldId="268"/>
            <ac:cxnSpMk id="10" creationId="{A96A6B0C-F2AE-488C-8AF4-A1A5C3995ADA}"/>
          </ac:cxnSpMkLst>
        </pc:cxnChg>
        <pc:cxnChg chg="add mod">
          <ac:chgData name="Carlos Paiva" userId="2964bf711f488fc7" providerId="LiveId" clId="{8D320187-7C86-4DF0-B56B-C97595740332}" dt="2019-04-17T00:35:31.896" v="231" actId="692"/>
          <ac:cxnSpMkLst>
            <pc:docMk/>
            <pc:sldMk cId="1197149518" sldId="268"/>
            <ac:cxnSpMk id="12" creationId="{45BA1A70-96A2-4D6D-B424-856E100DC9A4}"/>
          </ac:cxnSpMkLst>
        </pc:cxnChg>
        <pc:cxnChg chg="add mod">
          <ac:chgData name="Carlos Paiva" userId="2964bf711f488fc7" providerId="LiveId" clId="{8D320187-7C86-4DF0-B56B-C97595740332}" dt="2019-04-17T00:36:46.498" v="249" actId="14100"/>
          <ac:cxnSpMkLst>
            <pc:docMk/>
            <pc:sldMk cId="1197149518" sldId="268"/>
            <ac:cxnSpMk id="15" creationId="{A38705E5-5800-4570-8D9F-E7E4AF1A598B}"/>
          </ac:cxnSpMkLst>
        </pc:cxnChg>
      </pc:sldChg>
    </pc:docChg>
  </pc:docChgLst>
  <pc:docChgLst>
    <pc:chgData name="Carlos Paiva" userId="2964bf711f488fc7" providerId="LiveId" clId="{09363492-008F-47B5-BB3C-1B543588EBA2}"/>
    <pc:docChg chg="modSld">
      <pc:chgData name="Carlos Paiva" userId="2964bf711f488fc7" providerId="LiveId" clId="{09363492-008F-47B5-BB3C-1B543588EBA2}" dt="2019-09-07T04:04:07.276" v="6"/>
      <pc:docMkLst>
        <pc:docMk/>
      </pc:docMkLst>
      <pc:sldChg chg="modSp">
        <pc:chgData name="Carlos Paiva" userId="2964bf711f488fc7" providerId="LiveId" clId="{09363492-008F-47B5-BB3C-1B543588EBA2}" dt="2019-09-07T04:00:40.159" v="4"/>
        <pc:sldMkLst>
          <pc:docMk/>
          <pc:sldMk cId="960742500" sldId="259"/>
        </pc:sldMkLst>
        <pc:graphicFrameChg chg="mod">
          <ac:chgData name="Carlos Paiva" userId="2964bf711f488fc7" providerId="LiveId" clId="{09363492-008F-47B5-BB3C-1B543588EBA2}" dt="2019-09-07T04:00:23.743" v="2"/>
          <ac:graphicFrameMkLst>
            <pc:docMk/>
            <pc:sldMk cId="960742500" sldId="259"/>
            <ac:graphicFrameMk id="8" creationId="{5DB6593C-ADAF-4886-947E-B34A5F572DEB}"/>
          </ac:graphicFrameMkLst>
        </pc:graphicFrameChg>
        <pc:graphicFrameChg chg="mod">
          <ac:chgData name="Carlos Paiva" userId="2964bf711f488fc7" providerId="LiveId" clId="{09363492-008F-47B5-BB3C-1B543588EBA2}" dt="2019-09-07T04:00:40.159" v="4"/>
          <ac:graphicFrameMkLst>
            <pc:docMk/>
            <pc:sldMk cId="960742500" sldId="259"/>
            <ac:graphicFrameMk id="9" creationId="{DD43EF26-CFBE-4BF7-A7DE-A6FB238E4D47}"/>
          </ac:graphicFrameMkLst>
        </pc:graphicFrameChg>
      </pc:sldChg>
      <pc:sldChg chg="modSp">
        <pc:chgData name="Carlos Paiva" userId="2964bf711f488fc7" providerId="LiveId" clId="{09363492-008F-47B5-BB3C-1B543588EBA2}" dt="2019-09-07T04:04:07.276" v="6"/>
        <pc:sldMkLst>
          <pc:docMk/>
          <pc:sldMk cId="844503965" sldId="260"/>
        </pc:sldMkLst>
        <pc:graphicFrameChg chg="mod">
          <ac:chgData name="Carlos Paiva" userId="2964bf711f488fc7" providerId="LiveId" clId="{09363492-008F-47B5-BB3C-1B543588EBA2}" dt="2019-09-07T04:04:07.276" v="6"/>
          <ac:graphicFrameMkLst>
            <pc:docMk/>
            <pc:sldMk cId="844503965" sldId="260"/>
            <ac:graphicFrameMk id="10" creationId="{9E544C62-F308-4CE9-9BBC-CCB07EA8CB82}"/>
          </ac:graphicFrameMkLst>
        </pc:graphicFrameChg>
      </pc:sldChg>
    </pc:docChg>
  </pc:docChgLst>
  <pc:docChgLst>
    <pc:chgData name="Carlos Paiva" userId="2964bf711f488fc7" providerId="LiveId" clId="{B2FA9E80-6D89-4025-8133-0F1DD085A17E}"/>
    <pc:docChg chg="modSld">
      <pc:chgData name="Carlos Paiva" userId="2964bf711f488fc7" providerId="LiveId" clId="{B2FA9E80-6D89-4025-8133-0F1DD085A17E}" dt="2020-03-19T17:03:13.457" v="8" actId="20577"/>
      <pc:docMkLst>
        <pc:docMk/>
      </pc:docMkLst>
      <pc:sldChg chg="modSp mod">
        <pc:chgData name="Carlos Paiva" userId="2964bf711f488fc7" providerId="LiveId" clId="{B2FA9E80-6D89-4025-8133-0F1DD085A17E}" dt="2020-03-19T17:03:13.457" v="8" actId="20577"/>
        <pc:sldMkLst>
          <pc:docMk/>
          <pc:sldMk cId="3476962571" sldId="256"/>
        </pc:sldMkLst>
        <pc:spChg chg="mod">
          <ac:chgData name="Carlos Paiva" userId="2964bf711f488fc7" providerId="LiveId" clId="{B2FA9E80-6D89-4025-8133-0F1DD085A17E}" dt="2020-03-19T17:03:13.457" v="8" actId="20577"/>
          <ac:spMkLst>
            <pc:docMk/>
            <pc:sldMk cId="3476962571" sldId="256"/>
            <ac:spMk id="4" creationId="{9536FF41-AEF4-436C-A149-6EA17D009394}"/>
          </ac:spMkLst>
        </pc:spChg>
      </pc:sldChg>
    </pc:docChg>
  </pc:docChgLst>
  <pc:docChgLst>
    <pc:chgData name="Carlos Paiva" userId="2964bf711f488fc7" providerId="LiveId" clId="{32EF078E-8962-4E7D-B88D-BBC66B08DC3F}"/>
    <pc:docChg chg="undo custSel addSld delSld modSld">
      <pc:chgData name="Carlos Paiva" userId="2964bf711f488fc7" providerId="LiveId" clId="{32EF078E-8962-4E7D-B88D-BBC66B08DC3F}" dt="2019-04-16T16:49:38.985" v="414" actId="1076"/>
      <pc:docMkLst>
        <pc:docMk/>
      </pc:docMkLst>
      <pc:sldChg chg="modSp">
        <pc:chgData name="Carlos Paiva" userId="2964bf711f488fc7" providerId="LiveId" clId="{32EF078E-8962-4E7D-B88D-BBC66B08DC3F}" dt="2019-04-16T12:49:08.416" v="15" actId="20577"/>
        <pc:sldMkLst>
          <pc:docMk/>
          <pc:sldMk cId="3476962571" sldId="256"/>
        </pc:sldMkLst>
        <pc:spChg chg="mod">
          <ac:chgData name="Carlos Paiva" userId="2964bf711f488fc7" providerId="LiveId" clId="{32EF078E-8962-4E7D-B88D-BBC66B08DC3F}" dt="2019-04-16T12:49:08.416" v="15" actId="20577"/>
          <ac:spMkLst>
            <pc:docMk/>
            <pc:sldMk cId="3476962571" sldId="256"/>
            <ac:spMk id="4" creationId="{9536FF41-AEF4-436C-A149-6EA17D009394}"/>
          </ac:spMkLst>
        </pc:spChg>
      </pc:sldChg>
      <pc:sldChg chg="addSp delSp modSp">
        <pc:chgData name="Carlos Paiva" userId="2964bf711f488fc7" providerId="LiveId" clId="{32EF078E-8962-4E7D-B88D-BBC66B08DC3F}" dt="2019-04-16T15:28:58.206" v="91"/>
        <pc:sldMkLst>
          <pc:docMk/>
          <pc:sldMk cId="320324441" sldId="258"/>
        </pc:sldMkLst>
        <pc:graphicFrameChg chg="add mod">
          <ac:chgData name="Carlos Paiva" userId="2964bf711f488fc7" providerId="LiveId" clId="{32EF078E-8962-4E7D-B88D-BBC66B08DC3F}" dt="2019-04-16T15:28:58.206" v="91"/>
          <ac:graphicFrameMkLst>
            <pc:docMk/>
            <pc:sldMk cId="320324441" sldId="258"/>
            <ac:graphicFrameMk id="2" creationId="{AF66BC20-8B01-4F31-A068-6EC8CD341759}"/>
          </ac:graphicFrameMkLst>
        </pc:graphicFrameChg>
        <pc:graphicFrameChg chg="del mod">
          <ac:chgData name="Carlos Paiva" userId="2964bf711f488fc7" providerId="LiveId" clId="{32EF078E-8962-4E7D-B88D-BBC66B08DC3F}" dt="2019-04-16T12:49:43.895" v="20" actId="478"/>
          <ac:graphicFrameMkLst>
            <pc:docMk/>
            <pc:sldMk cId="320324441" sldId="258"/>
            <ac:graphicFrameMk id="3" creationId="{5178DFB3-9AE8-4730-86E6-46302035F46F}"/>
          </ac:graphicFrameMkLst>
        </pc:graphicFrameChg>
      </pc:sldChg>
      <pc:sldChg chg="addSp modSp add">
        <pc:chgData name="Carlos Paiva" userId="2964bf711f488fc7" providerId="LiveId" clId="{32EF078E-8962-4E7D-B88D-BBC66B08DC3F}" dt="2019-04-16T16:25:12.164" v="182"/>
        <pc:sldMkLst>
          <pc:docMk/>
          <pc:sldMk cId="960742500" sldId="259"/>
        </pc:sldMkLst>
        <pc:graphicFrameChg chg="add mod">
          <ac:chgData name="Carlos Paiva" userId="2964bf711f488fc7" providerId="LiveId" clId="{32EF078E-8962-4E7D-B88D-BBC66B08DC3F}" dt="2019-04-16T16:17:52.102" v="98" actId="1076"/>
          <ac:graphicFrameMkLst>
            <pc:docMk/>
            <pc:sldMk cId="960742500" sldId="259"/>
            <ac:graphicFrameMk id="4" creationId="{0DCBA6E6-464A-424F-9900-2D69D09CE84C}"/>
          </ac:graphicFrameMkLst>
        </pc:graphicFrameChg>
        <pc:graphicFrameChg chg="add mod">
          <ac:chgData name="Carlos Paiva" userId="2964bf711f488fc7" providerId="LiveId" clId="{32EF078E-8962-4E7D-B88D-BBC66B08DC3F}" dt="2019-04-16T16:18:05.307" v="102"/>
          <ac:graphicFrameMkLst>
            <pc:docMk/>
            <pc:sldMk cId="960742500" sldId="259"/>
            <ac:graphicFrameMk id="5" creationId="{F11692DB-B9E5-4197-A55F-6B47BA84DC3B}"/>
          </ac:graphicFrameMkLst>
        </pc:graphicFrameChg>
        <pc:graphicFrameChg chg="add mod">
          <ac:chgData name="Carlos Paiva" userId="2964bf711f488fc7" providerId="LiveId" clId="{32EF078E-8962-4E7D-B88D-BBC66B08DC3F}" dt="2019-04-16T16:18:25.851" v="106" actId="1076"/>
          <ac:graphicFrameMkLst>
            <pc:docMk/>
            <pc:sldMk cId="960742500" sldId="259"/>
            <ac:graphicFrameMk id="6" creationId="{0B52CE3A-B307-4C31-BA13-901979F6C79C}"/>
          </ac:graphicFrameMkLst>
        </pc:graphicFrameChg>
        <pc:graphicFrameChg chg="add mod">
          <ac:chgData name="Carlos Paiva" userId="2964bf711f488fc7" providerId="LiveId" clId="{32EF078E-8962-4E7D-B88D-BBC66B08DC3F}" dt="2019-04-16T16:18:39.428" v="111"/>
          <ac:graphicFrameMkLst>
            <pc:docMk/>
            <pc:sldMk cId="960742500" sldId="259"/>
            <ac:graphicFrameMk id="7" creationId="{067F05BC-2216-4E50-B1BF-5E4A66CE9796}"/>
          </ac:graphicFrameMkLst>
        </pc:graphicFrameChg>
        <pc:graphicFrameChg chg="add mod">
          <ac:chgData name="Carlos Paiva" userId="2964bf711f488fc7" providerId="LiveId" clId="{32EF078E-8962-4E7D-B88D-BBC66B08DC3F}" dt="2019-04-16T16:19:38.624" v="116" actId="1076"/>
          <ac:graphicFrameMkLst>
            <pc:docMk/>
            <pc:sldMk cId="960742500" sldId="259"/>
            <ac:graphicFrameMk id="8" creationId="{5DB6593C-ADAF-4886-947E-B34A5F572DEB}"/>
          </ac:graphicFrameMkLst>
        </pc:graphicFrameChg>
        <pc:graphicFrameChg chg="add mod">
          <ac:chgData name="Carlos Paiva" userId="2964bf711f488fc7" providerId="LiveId" clId="{32EF078E-8962-4E7D-B88D-BBC66B08DC3F}" dt="2019-04-16T16:20:30.718" v="131" actId="1076"/>
          <ac:graphicFrameMkLst>
            <pc:docMk/>
            <pc:sldMk cId="960742500" sldId="259"/>
            <ac:graphicFrameMk id="9" creationId="{DD43EF26-CFBE-4BF7-A7DE-A6FB238E4D47}"/>
          </ac:graphicFrameMkLst>
        </pc:graphicFrameChg>
        <pc:graphicFrameChg chg="add mod">
          <ac:chgData name="Carlos Paiva" userId="2964bf711f488fc7" providerId="LiveId" clId="{32EF078E-8962-4E7D-B88D-BBC66B08DC3F}" dt="2019-04-16T16:21:54.416" v="145" actId="1076"/>
          <ac:graphicFrameMkLst>
            <pc:docMk/>
            <pc:sldMk cId="960742500" sldId="259"/>
            <ac:graphicFrameMk id="15" creationId="{586610C8-9142-48E7-B060-E236315E4C20}"/>
          </ac:graphicFrameMkLst>
        </pc:graphicFrameChg>
        <pc:graphicFrameChg chg="add mod">
          <ac:chgData name="Carlos Paiva" userId="2964bf711f488fc7" providerId="LiveId" clId="{32EF078E-8962-4E7D-B88D-BBC66B08DC3F}" dt="2019-04-16T16:22:06.787" v="149"/>
          <ac:graphicFrameMkLst>
            <pc:docMk/>
            <pc:sldMk cId="960742500" sldId="259"/>
            <ac:graphicFrameMk id="16" creationId="{89F7EE9D-74C5-4056-A2C6-1EB0B58CB62E}"/>
          </ac:graphicFrameMkLst>
        </pc:graphicFrameChg>
        <pc:graphicFrameChg chg="add mod">
          <ac:chgData name="Carlos Paiva" userId="2964bf711f488fc7" providerId="LiveId" clId="{32EF078E-8962-4E7D-B88D-BBC66B08DC3F}" dt="2019-04-16T16:25:12.164" v="182"/>
          <ac:graphicFrameMkLst>
            <pc:docMk/>
            <pc:sldMk cId="960742500" sldId="259"/>
            <ac:graphicFrameMk id="17" creationId="{AE51CBDF-BC9F-45C0-98AF-C51B38F0C6CF}"/>
          </ac:graphicFrameMkLst>
        </pc:graphicFrameChg>
        <pc:graphicFrameChg chg="add mod">
          <ac:chgData name="Carlos Paiva" userId="2964bf711f488fc7" providerId="LiveId" clId="{32EF078E-8962-4E7D-B88D-BBC66B08DC3F}" dt="2019-04-16T16:25:04.499" v="180"/>
          <ac:graphicFrameMkLst>
            <pc:docMk/>
            <pc:sldMk cId="960742500" sldId="259"/>
            <ac:graphicFrameMk id="18" creationId="{4707BA65-8A9B-4E35-972B-976BB5FE7A8A}"/>
          </ac:graphicFrameMkLst>
        </pc:graphicFrameChg>
        <pc:graphicFrameChg chg="add mod">
          <ac:chgData name="Carlos Paiva" userId="2964bf711f488fc7" providerId="LiveId" clId="{32EF078E-8962-4E7D-B88D-BBC66B08DC3F}" dt="2019-04-16T16:24:12.547" v="167" actId="1076"/>
          <ac:graphicFrameMkLst>
            <pc:docMk/>
            <pc:sldMk cId="960742500" sldId="259"/>
            <ac:graphicFrameMk id="19" creationId="{F1A2A71F-6212-447F-A51F-EFA7BFFB4FF4}"/>
          </ac:graphicFrameMkLst>
        </pc:graphicFrameChg>
        <pc:graphicFrameChg chg="add mod">
          <ac:chgData name="Carlos Paiva" userId="2964bf711f488fc7" providerId="LiveId" clId="{32EF078E-8962-4E7D-B88D-BBC66B08DC3F}" dt="2019-04-16T16:24:29.656" v="171"/>
          <ac:graphicFrameMkLst>
            <pc:docMk/>
            <pc:sldMk cId="960742500" sldId="259"/>
            <ac:graphicFrameMk id="20" creationId="{DDF75109-B242-4FA1-9596-107D881D2D4E}"/>
          </ac:graphicFrameMkLst>
        </pc:graphicFrameChg>
        <pc:graphicFrameChg chg="add mod">
          <ac:chgData name="Carlos Paiva" userId="2964bf711f488fc7" providerId="LiveId" clId="{32EF078E-8962-4E7D-B88D-BBC66B08DC3F}" dt="2019-04-16T16:24:54.377" v="177"/>
          <ac:graphicFrameMkLst>
            <pc:docMk/>
            <pc:sldMk cId="960742500" sldId="259"/>
            <ac:graphicFrameMk id="21" creationId="{93285704-7632-4ADA-A228-739E31601CBD}"/>
          </ac:graphicFrameMkLst>
        </pc:graphicFrameChg>
        <pc:picChg chg="add mod">
          <ac:chgData name="Carlos Paiva" userId="2964bf711f488fc7" providerId="LiveId" clId="{32EF078E-8962-4E7D-B88D-BBC66B08DC3F}" dt="2019-04-16T16:17:05.557" v="93" actId="931"/>
          <ac:picMkLst>
            <pc:docMk/>
            <pc:sldMk cId="960742500" sldId="259"/>
            <ac:picMk id="3" creationId="{A9FBD250-BBB3-4771-A24F-718BFAE9FD31}"/>
          </ac:picMkLst>
        </pc:picChg>
        <pc:cxnChg chg="add mod">
          <ac:chgData name="Carlos Paiva" userId="2964bf711f488fc7" providerId="LiveId" clId="{32EF078E-8962-4E7D-B88D-BBC66B08DC3F}" dt="2019-04-16T16:20:25.903" v="130" actId="692"/>
          <ac:cxnSpMkLst>
            <pc:docMk/>
            <pc:sldMk cId="960742500" sldId="259"/>
            <ac:cxnSpMk id="11" creationId="{930D2961-C05A-479C-A78A-D315378C7735}"/>
          </ac:cxnSpMkLst>
        </pc:cxnChg>
        <pc:cxnChg chg="add mod">
          <ac:chgData name="Carlos Paiva" userId="2964bf711f488fc7" providerId="LiveId" clId="{32EF078E-8962-4E7D-B88D-BBC66B08DC3F}" dt="2019-04-16T16:21:07.367" v="140" actId="14100"/>
          <ac:cxnSpMkLst>
            <pc:docMk/>
            <pc:sldMk cId="960742500" sldId="259"/>
            <ac:cxnSpMk id="13" creationId="{3DA2377F-D04C-4A51-A840-BC31775F031B}"/>
          </ac:cxnSpMkLst>
        </pc:cxnChg>
      </pc:sldChg>
      <pc:sldChg chg="addSp modSp add">
        <pc:chgData name="Carlos Paiva" userId="2964bf711f488fc7" providerId="LiveId" clId="{32EF078E-8962-4E7D-B88D-BBC66B08DC3F}" dt="2019-04-16T16:49:38.985" v="414" actId="1076"/>
        <pc:sldMkLst>
          <pc:docMk/>
          <pc:sldMk cId="844503965" sldId="260"/>
        </pc:sldMkLst>
        <pc:graphicFrameChg chg="add mod">
          <ac:chgData name="Carlos Paiva" userId="2964bf711f488fc7" providerId="LiveId" clId="{32EF078E-8962-4E7D-B88D-BBC66B08DC3F}" dt="2019-04-16T16:26:53.644" v="190" actId="1076"/>
          <ac:graphicFrameMkLst>
            <pc:docMk/>
            <pc:sldMk cId="844503965" sldId="260"/>
            <ac:graphicFrameMk id="4" creationId="{182B7756-F398-437A-9011-C4F8E3F01BFE}"/>
          </ac:graphicFrameMkLst>
        </pc:graphicFrameChg>
        <pc:graphicFrameChg chg="add mod">
          <ac:chgData name="Carlos Paiva" userId="2964bf711f488fc7" providerId="LiveId" clId="{32EF078E-8962-4E7D-B88D-BBC66B08DC3F}" dt="2019-04-16T16:26:49.883" v="189" actId="1076"/>
          <ac:graphicFrameMkLst>
            <pc:docMk/>
            <pc:sldMk cId="844503965" sldId="260"/>
            <ac:graphicFrameMk id="5" creationId="{B921933B-8EE6-414D-8AF1-E9D01B4A7187}"/>
          </ac:graphicFrameMkLst>
        </pc:graphicFrameChg>
        <pc:graphicFrameChg chg="add mod">
          <ac:chgData name="Carlos Paiva" userId="2964bf711f488fc7" providerId="LiveId" clId="{32EF078E-8962-4E7D-B88D-BBC66B08DC3F}" dt="2019-04-16T16:27:20.688" v="192" actId="1076"/>
          <ac:graphicFrameMkLst>
            <pc:docMk/>
            <pc:sldMk cId="844503965" sldId="260"/>
            <ac:graphicFrameMk id="6" creationId="{FD94A330-1AEA-4766-BDD0-260631D40DFD}"/>
          </ac:graphicFrameMkLst>
        </pc:graphicFrameChg>
        <pc:graphicFrameChg chg="add mod">
          <ac:chgData name="Carlos Paiva" userId="2964bf711f488fc7" providerId="LiveId" clId="{32EF078E-8962-4E7D-B88D-BBC66B08DC3F}" dt="2019-04-16T16:27:42.975" v="194" actId="1076"/>
          <ac:graphicFrameMkLst>
            <pc:docMk/>
            <pc:sldMk cId="844503965" sldId="260"/>
            <ac:graphicFrameMk id="7" creationId="{B5559774-D8EE-444B-9333-BF0A22CB9636}"/>
          </ac:graphicFrameMkLst>
        </pc:graphicFrameChg>
        <pc:graphicFrameChg chg="add mod">
          <ac:chgData name="Carlos Paiva" userId="2964bf711f488fc7" providerId="LiveId" clId="{32EF078E-8962-4E7D-B88D-BBC66B08DC3F}" dt="2019-04-16T16:27:57.386" v="196" actId="1076"/>
          <ac:graphicFrameMkLst>
            <pc:docMk/>
            <pc:sldMk cId="844503965" sldId="260"/>
            <ac:graphicFrameMk id="8" creationId="{FD3823A2-5B7C-46CE-88EC-5C574B8E022F}"/>
          </ac:graphicFrameMkLst>
        </pc:graphicFrameChg>
        <pc:graphicFrameChg chg="add mod">
          <ac:chgData name="Carlos Paiva" userId="2964bf711f488fc7" providerId="LiveId" clId="{32EF078E-8962-4E7D-B88D-BBC66B08DC3F}" dt="2019-04-16T16:28:44.092" v="202" actId="1076"/>
          <ac:graphicFrameMkLst>
            <pc:docMk/>
            <pc:sldMk cId="844503965" sldId="260"/>
            <ac:graphicFrameMk id="9" creationId="{A7DB0F13-6BCB-48FF-9527-53360499FE22}"/>
          </ac:graphicFrameMkLst>
        </pc:graphicFrameChg>
        <pc:graphicFrameChg chg="add mod">
          <ac:chgData name="Carlos Paiva" userId="2964bf711f488fc7" providerId="LiveId" clId="{32EF078E-8962-4E7D-B88D-BBC66B08DC3F}" dt="2019-04-16T16:29:49.446" v="247" actId="1036"/>
          <ac:graphicFrameMkLst>
            <pc:docMk/>
            <pc:sldMk cId="844503965" sldId="260"/>
            <ac:graphicFrameMk id="10" creationId="{9E544C62-F308-4CE9-9BBC-CCB07EA8CB82}"/>
          </ac:graphicFrameMkLst>
        </pc:graphicFrameChg>
        <pc:graphicFrameChg chg="add mod">
          <ac:chgData name="Carlos Paiva" userId="2964bf711f488fc7" providerId="LiveId" clId="{32EF078E-8962-4E7D-B88D-BBC66B08DC3F}" dt="2019-04-16T16:30:36.076" v="249" actId="1076"/>
          <ac:graphicFrameMkLst>
            <pc:docMk/>
            <pc:sldMk cId="844503965" sldId="260"/>
            <ac:graphicFrameMk id="12" creationId="{D3C53D82-C7DA-412D-AFFA-36CDBC9B42B3}"/>
          </ac:graphicFrameMkLst>
        </pc:graphicFrameChg>
        <pc:graphicFrameChg chg="add mod">
          <ac:chgData name="Carlos Paiva" userId="2964bf711f488fc7" providerId="LiveId" clId="{32EF078E-8962-4E7D-B88D-BBC66B08DC3F}" dt="2019-04-16T16:31:18.387" v="260" actId="1036"/>
          <ac:graphicFrameMkLst>
            <pc:docMk/>
            <pc:sldMk cId="844503965" sldId="260"/>
            <ac:graphicFrameMk id="13" creationId="{EFFACE88-CE63-4CC0-A254-BBF93EF9756E}"/>
          </ac:graphicFrameMkLst>
        </pc:graphicFrameChg>
        <pc:graphicFrameChg chg="add mod">
          <ac:chgData name="Carlos Paiva" userId="2964bf711f488fc7" providerId="LiveId" clId="{32EF078E-8962-4E7D-B88D-BBC66B08DC3F}" dt="2019-04-16T16:35:09.737" v="339" actId="1037"/>
          <ac:graphicFrameMkLst>
            <pc:docMk/>
            <pc:sldMk cId="844503965" sldId="260"/>
            <ac:graphicFrameMk id="14" creationId="{C4B611AF-AB70-4F89-B411-7533530FF78C}"/>
          </ac:graphicFrameMkLst>
        </pc:graphicFrameChg>
        <pc:graphicFrameChg chg="add mod">
          <ac:chgData name="Carlos Paiva" userId="2964bf711f488fc7" providerId="LiveId" clId="{32EF078E-8962-4E7D-B88D-BBC66B08DC3F}" dt="2019-04-16T16:32:43.694" v="273" actId="1037"/>
          <ac:graphicFrameMkLst>
            <pc:docMk/>
            <pc:sldMk cId="844503965" sldId="260"/>
            <ac:graphicFrameMk id="15" creationId="{6F3C8795-7192-420B-B5CC-07460A32ED2B}"/>
          </ac:graphicFrameMkLst>
        </pc:graphicFrameChg>
        <pc:graphicFrameChg chg="add mod">
          <ac:chgData name="Carlos Paiva" userId="2964bf711f488fc7" providerId="LiveId" clId="{32EF078E-8962-4E7D-B88D-BBC66B08DC3F}" dt="2019-04-16T16:33:36.154" v="278"/>
          <ac:graphicFrameMkLst>
            <pc:docMk/>
            <pc:sldMk cId="844503965" sldId="260"/>
            <ac:graphicFrameMk id="16" creationId="{DFE13790-7192-412B-B27F-BB6006EF93A8}"/>
          </ac:graphicFrameMkLst>
        </pc:graphicFrameChg>
        <pc:graphicFrameChg chg="add mod">
          <ac:chgData name="Carlos Paiva" userId="2964bf711f488fc7" providerId="LiveId" clId="{32EF078E-8962-4E7D-B88D-BBC66B08DC3F}" dt="2019-04-16T16:45:14.630" v="398" actId="1038"/>
          <ac:graphicFrameMkLst>
            <pc:docMk/>
            <pc:sldMk cId="844503965" sldId="260"/>
            <ac:graphicFrameMk id="17" creationId="{5462A4CD-5144-42A3-910C-663FF9D62535}"/>
          </ac:graphicFrameMkLst>
        </pc:graphicFrameChg>
        <pc:graphicFrameChg chg="add mod">
          <ac:chgData name="Carlos Paiva" userId="2964bf711f488fc7" providerId="LiveId" clId="{32EF078E-8962-4E7D-B88D-BBC66B08DC3F}" dt="2019-04-16T16:42:55.634" v="353" actId="1076"/>
          <ac:graphicFrameMkLst>
            <pc:docMk/>
            <pc:sldMk cId="844503965" sldId="260"/>
            <ac:graphicFrameMk id="20" creationId="{97981DFB-9BFC-48C5-B521-FD53E44AA1E4}"/>
          </ac:graphicFrameMkLst>
        </pc:graphicFrameChg>
        <pc:graphicFrameChg chg="add mod">
          <ac:chgData name="Carlos Paiva" userId="2964bf711f488fc7" providerId="LiveId" clId="{32EF078E-8962-4E7D-B88D-BBC66B08DC3F}" dt="2019-04-16T16:43:37.859" v="358" actId="1076"/>
          <ac:graphicFrameMkLst>
            <pc:docMk/>
            <pc:sldMk cId="844503965" sldId="260"/>
            <ac:graphicFrameMk id="21" creationId="{4A90E951-BDA2-441D-B1FB-E3AD4448B048}"/>
          </ac:graphicFrameMkLst>
        </pc:graphicFrameChg>
        <pc:graphicFrameChg chg="add mod">
          <ac:chgData name="Carlos Paiva" userId="2964bf711f488fc7" providerId="LiveId" clId="{32EF078E-8962-4E7D-B88D-BBC66B08DC3F}" dt="2019-04-16T16:44:04.140" v="364" actId="1076"/>
          <ac:graphicFrameMkLst>
            <pc:docMk/>
            <pc:sldMk cId="844503965" sldId="260"/>
            <ac:graphicFrameMk id="22" creationId="{D50A3EE3-B663-4F26-8358-D788E2153AF8}"/>
          </ac:graphicFrameMkLst>
        </pc:graphicFrameChg>
        <pc:graphicFrameChg chg="add mod">
          <ac:chgData name="Carlos Paiva" userId="2964bf711f488fc7" providerId="LiveId" clId="{32EF078E-8962-4E7D-B88D-BBC66B08DC3F}" dt="2019-04-16T16:46:15.861" v="403" actId="1076"/>
          <ac:graphicFrameMkLst>
            <pc:docMk/>
            <pc:sldMk cId="844503965" sldId="260"/>
            <ac:graphicFrameMk id="26" creationId="{433B98F4-E228-401F-A579-1234BE1422D2}"/>
          </ac:graphicFrameMkLst>
        </pc:graphicFrameChg>
        <pc:graphicFrameChg chg="add mod">
          <ac:chgData name="Carlos Paiva" userId="2964bf711f488fc7" providerId="LiveId" clId="{32EF078E-8962-4E7D-B88D-BBC66B08DC3F}" dt="2019-04-16T16:48:07.886" v="412" actId="1076"/>
          <ac:graphicFrameMkLst>
            <pc:docMk/>
            <pc:sldMk cId="844503965" sldId="260"/>
            <ac:graphicFrameMk id="27" creationId="{22D619DB-691E-4801-B149-E5DB084C1527}"/>
          </ac:graphicFrameMkLst>
        </pc:graphicFrameChg>
        <pc:graphicFrameChg chg="add mod">
          <ac:chgData name="Carlos Paiva" userId="2964bf711f488fc7" providerId="LiveId" clId="{32EF078E-8962-4E7D-B88D-BBC66B08DC3F}" dt="2019-04-16T16:49:38.985" v="414" actId="1076"/>
          <ac:graphicFrameMkLst>
            <pc:docMk/>
            <pc:sldMk cId="844503965" sldId="260"/>
            <ac:graphicFrameMk id="28" creationId="{0AA27743-DD9E-4064-BAA8-07F73C8E1CCB}"/>
          </ac:graphicFrameMkLst>
        </pc:graphicFrameChg>
        <pc:picChg chg="add mod">
          <ac:chgData name="Carlos Paiva" userId="2964bf711f488fc7" providerId="LiveId" clId="{32EF078E-8962-4E7D-B88D-BBC66B08DC3F}" dt="2019-04-16T16:44:30.019" v="369" actId="1076"/>
          <ac:picMkLst>
            <pc:docMk/>
            <pc:sldMk cId="844503965" sldId="260"/>
            <ac:picMk id="3" creationId="{4D905BDA-5700-47D4-92FD-C0A3546B06B5}"/>
          </ac:picMkLst>
        </pc:picChg>
        <pc:cxnChg chg="add mod">
          <ac:chgData name="Carlos Paiva" userId="2964bf711f488fc7" providerId="LiveId" clId="{32EF078E-8962-4E7D-B88D-BBC66B08DC3F}" dt="2019-04-16T16:29:44.313" v="234" actId="1037"/>
          <ac:cxnSpMkLst>
            <pc:docMk/>
            <pc:sldMk cId="844503965" sldId="260"/>
            <ac:cxnSpMk id="11" creationId="{D7AA1A71-AC2D-4713-9E16-A6EBECF0910F}"/>
          </ac:cxnSpMkLst>
        </pc:cxnChg>
        <pc:cxnChg chg="add mod">
          <ac:chgData name="Carlos Paiva" userId="2964bf711f488fc7" providerId="LiveId" clId="{32EF078E-8962-4E7D-B88D-BBC66B08DC3F}" dt="2019-04-16T16:35:01.416" v="311" actId="1038"/>
          <ac:cxnSpMkLst>
            <pc:docMk/>
            <pc:sldMk cId="844503965" sldId="260"/>
            <ac:cxnSpMk id="19" creationId="{7A37BF3E-5AB4-490C-A8AC-7502C852542D}"/>
          </ac:cxnSpMkLst>
        </pc:cxnChg>
        <pc:cxnChg chg="add mod">
          <ac:chgData name="Carlos Paiva" userId="2964bf711f488fc7" providerId="LiveId" clId="{32EF078E-8962-4E7D-B88D-BBC66B08DC3F}" dt="2019-04-16T16:45:06.977" v="383" actId="1037"/>
          <ac:cxnSpMkLst>
            <pc:docMk/>
            <pc:sldMk cId="844503965" sldId="260"/>
            <ac:cxnSpMk id="23" creationId="{7241EDDA-BF22-4B80-852C-CACFF92DA871}"/>
          </ac:cxnSpMkLst>
        </pc:cxnChg>
      </pc:sldChg>
      <pc:sldChg chg="addSp modSp add setBg">
        <pc:chgData name="Carlos Paiva" userId="2964bf711f488fc7" providerId="LiveId" clId="{32EF078E-8962-4E7D-B88D-BBC66B08DC3F}" dt="2019-04-16T16:41:59.888" v="348"/>
        <pc:sldMkLst>
          <pc:docMk/>
          <pc:sldMk cId="2039308012" sldId="261"/>
        </pc:sldMkLst>
        <pc:graphicFrameChg chg="add mod">
          <ac:chgData name="Carlos Paiva" userId="2964bf711f488fc7" providerId="LiveId" clId="{32EF078E-8962-4E7D-B88D-BBC66B08DC3F}" dt="2019-04-16T16:41:59.888" v="348"/>
          <ac:graphicFrameMkLst>
            <pc:docMk/>
            <pc:sldMk cId="2039308012" sldId="261"/>
            <ac:graphicFrameMk id="2" creationId="{C748AB57-8E2B-45D9-89F3-8652628C1534}"/>
          </ac:graphicFrameMkLst>
        </pc:graphicFrame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image" Target="../media/image14.wmf"/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12" Type="http://schemas.openxmlformats.org/officeDocument/2006/relationships/image" Target="../media/image13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6" Type="http://schemas.openxmlformats.org/officeDocument/2006/relationships/image" Target="../media/image7.wmf"/><Relationship Id="rId11" Type="http://schemas.openxmlformats.org/officeDocument/2006/relationships/image" Target="../media/image12.wmf"/><Relationship Id="rId5" Type="http://schemas.openxmlformats.org/officeDocument/2006/relationships/image" Target="../media/image6.wmf"/><Relationship Id="rId10" Type="http://schemas.openxmlformats.org/officeDocument/2006/relationships/image" Target="../media/image11.wmf"/><Relationship Id="rId4" Type="http://schemas.openxmlformats.org/officeDocument/2006/relationships/image" Target="../media/image5.wmf"/><Relationship Id="rId9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image" Target="../media/image29.wmf"/><Relationship Id="rId18" Type="http://schemas.openxmlformats.org/officeDocument/2006/relationships/image" Target="../media/image34.wmf"/><Relationship Id="rId3" Type="http://schemas.openxmlformats.org/officeDocument/2006/relationships/image" Target="../media/image4.wmf"/><Relationship Id="rId7" Type="http://schemas.openxmlformats.org/officeDocument/2006/relationships/image" Target="../media/image25.wmf"/><Relationship Id="rId12" Type="http://schemas.openxmlformats.org/officeDocument/2006/relationships/image" Target="../media/image28.wmf"/><Relationship Id="rId17" Type="http://schemas.openxmlformats.org/officeDocument/2006/relationships/image" Target="../media/image33.wmf"/><Relationship Id="rId2" Type="http://schemas.openxmlformats.org/officeDocument/2006/relationships/image" Target="../media/image3.wmf"/><Relationship Id="rId16" Type="http://schemas.openxmlformats.org/officeDocument/2006/relationships/image" Target="../media/image32.wmf"/><Relationship Id="rId1" Type="http://schemas.openxmlformats.org/officeDocument/2006/relationships/image" Target="../media/image2.wmf"/><Relationship Id="rId6" Type="http://schemas.openxmlformats.org/officeDocument/2006/relationships/image" Target="../media/image24.wmf"/><Relationship Id="rId11" Type="http://schemas.openxmlformats.org/officeDocument/2006/relationships/image" Target="../media/image27.wmf"/><Relationship Id="rId5" Type="http://schemas.openxmlformats.org/officeDocument/2006/relationships/image" Target="../media/image9.wmf"/><Relationship Id="rId15" Type="http://schemas.openxmlformats.org/officeDocument/2006/relationships/image" Target="../media/image31.wmf"/><Relationship Id="rId10" Type="http://schemas.openxmlformats.org/officeDocument/2006/relationships/image" Target="../media/image26.wmf"/><Relationship Id="rId19" Type="http://schemas.openxmlformats.org/officeDocument/2006/relationships/image" Target="../media/image35.wmf"/><Relationship Id="rId4" Type="http://schemas.openxmlformats.org/officeDocument/2006/relationships/image" Target="../media/image8.wmf"/><Relationship Id="rId9" Type="http://schemas.openxmlformats.org/officeDocument/2006/relationships/image" Target="../media/image13.wmf"/><Relationship Id="rId14" Type="http://schemas.openxmlformats.org/officeDocument/2006/relationships/image" Target="../media/image3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E23338-3776-4F34-9A14-74EB6FA23E1C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F3C6F4-34DD-4A12-ACBF-709EF06B1C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266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1F287B-E96A-469D-8831-98EFC9CD1F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46BFE26-0987-466E-B48A-45A3D9F3E0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  <a:endParaRPr lang="en-US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5F2455D1-1E25-4447-885D-B3AB43699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04DDE-6677-47D9-B534-D8661601A86F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589EDDD1-95B3-4B51-B0EC-7A7D1B940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C723B4AA-7714-458D-80F8-6CA17813D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CD965-6FC3-4249-B4DE-9553C686A1D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172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1B1CA0-CF33-432F-9083-08D6F9676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/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7E4C2A73-C6AA-4DA3-A15F-5C547CDEA9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17C57A98-2940-4DDC-AA9F-71EAEF99D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04DDE-6677-47D9-B534-D8661601A86F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F6ED9D4F-6807-4027-A838-A46EF748B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7682259A-6F4B-4C47-8CF2-6D15BCD96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CD965-6FC3-4249-B4DE-9553C686A1D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559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4BC60A1-C283-47D6-8862-6F42115498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/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735D21C4-70F0-4D95-8856-C4F9A524BE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BAD45CCE-7D5C-4DA3-8644-534F96441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04DDE-6677-47D9-B534-D8661601A86F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F6D11798-51C6-4DE4-8F18-19D74BB35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AC20B200-1CAC-4E18-8520-C54A46C82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CD965-6FC3-4249-B4DE-9553C686A1D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112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3630DF-B095-4464-9769-158A6C74C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F18DDC8B-49B2-46F4-8A7F-5B3019BF2B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FAAA09F-92CD-4484-A9C1-1682257CF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04DDE-6677-47D9-B534-D8661601A86F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87FBA10D-E83B-4B3D-9C19-09F53D4BC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69441EE3-C11E-46A1-89A7-8790C0759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CD965-6FC3-4249-B4DE-9553C686A1D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984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00ADF6-B0D2-47AD-A876-BD7DDA703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0B9642A2-439D-4DE1-A500-3485DFC100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70B6E4F1-027B-45AF-8D8F-3879AD405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04DDE-6677-47D9-B534-D8661601A86F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DD930F7-8489-405A-A9A0-1E40651CF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3E3769AC-0DC6-4435-912D-966FC5D82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CD965-6FC3-4249-B4DE-9553C686A1D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282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6E6CEC-0750-4892-BC8D-BECC1E08F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4233EFE0-4440-4BBD-94AD-62D4515F52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ED0B2F75-4DA6-46EA-8F79-34BADFA9BB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B67C453B-6CBC-4DC0-AF25-7498C69C9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04DDE-6677-47D9-B534-D8661601A86F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F828C4F8-2DEA-463A-BBEA-62B618728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96CCBFC7-BDF6-4AFE-B047-0FBABB238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CD965-6FC3-4249-B4DE-9553C686A1D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796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C703A5-5D0F-42B1-A6F8-783B5604A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CE569CC0-C639-4A1D-B818-DEB063BAD3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587B1ED4-2942-4B8A-93EE-761DC80E83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62F93BC9-6C80-4497-BB06-E3CC0A755A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A52F25AB-CBF3-4732-88A1-8643172536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1B82E0E7-4C8C-4CF1-AD7E-42BB7F587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04DDE-6677-47D9-B534-D8661601A86F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9E41467F-7970-4AF2-A8D0-0B2BF40C8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D16EE256-0883-42F6-B182-A0BD0BB42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CD965-6FC3-4249-B4DE-9553C686A1D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477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7B09F1-20A4-4E6F-A65E-E6CB45D55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/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265167F6-24FE-488E-ABD1-1AB401D16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04DDE-6677-47D9-B534-D8661601A86F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64E00158-87EC-43EC-93D7-D0B89011B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025CF64A-B56E-4892-9212-CE660F9EB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CD965-6FC3-4249-B4DE-9553C686A1D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560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530FF888-ABD0-44A6-A97E-B918236DE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04DDE-6677-47D9-B534-D8661601A86F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4C1996CB-FCF9-4DF0-BF16-51CFF376E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95D75CE2-DDE5-4832-98B5-9FD62800A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CD965-6FC3-4249-B4DE-9553C686A1D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757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78F25C-BADB-42E0-983C-8C560EF26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14C20482-C7E7-434D-9E24-88F45FBC46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82ED390E-C3E3-4CDD-8C0C-0350BAFB87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06ADC207-3FD7-49A4-BBE5-30E9EC7B0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04DDE-6677-47D9-B534-D8661601A86F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F64CD191-D0C7-449A-96B0-4836CCC3F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35944491-1E14-4D46-907C-7E2461D8C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CD965-6FC3-4249-B4DE-9553C686A1D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124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CAB48C-9EB8-4EB1-8AB6-335852C04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/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0AECF672-352F-4499-860A-3603741CB1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1B985A1E-2A0F-4E3F-9E67-D58E8A28B3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E5B7B70B-A801-4E9F-82BA-30E8362E6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04DDE-6677-47D9-B534-D8661601A86F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A7FAC3D0-2763-4F13-8846-DA355855D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8059F40D-1E8A-4726-8E96-57390562B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CD965-6FC3-4249-B4DE-9553C686A1D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703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CBAFB81A-AB07-4262-BEE0-A68A9AF1F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DA4D4941-379E-45C9-B9F7-E78BB95076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B304D4EB-6047-445F-8BAE-84D21238FB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04DDE-6677-47D9-B534-D8661601A86F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CA6E3D29-8E99-4D02-8002-2456F57508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C23E3835-C68B-4845-A400-F866FD3CB0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CD965-6FC3-4249-B4DE-9553C686A1D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742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9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40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6.wmf"/><Relationship Id="rId18" Type="http://schemas.openxmlformats.org/officeDocument/2006/relationships/oleObject" Target="../embeddings/oleObject9.bin"/><Relationship Id="rId26" Type="http://schemas.openxmlformats.org/officeDocument/2006/relationships/oleObject" Target="../embeddings/oleObject13.bin"/><Relationship Id="rId3" Type="http://schemas.openxmlformats.org/officeDocument/2006/relationships/image" Target="../media/image15.tif"/><Relationship Id="rId21" Type="http://schemas.openxmlformats.org/officeDocument/2006/relationships/image" Target="../media/image10.wmf"/><Relationship Id="rId7" Type="http://schemas.openxmlformats.org/officeDocument/2006/relationships/image" Target="../media/image3.wmf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8.wmf"/><Relationship Id="rId25" Type="http://schemas.openxmlformats.org/officeDocument/2006/relationships/image" Target="../media/image12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8.bin"/><Relationship Id="rId20" Type="http://schemas.openxmlformats.org/officeDocument/2006/relationships/oleObject" Target="../embeddings/oleObject10.bin"/><Relationship Id="rId29" Type="http://schemas.openxmlformats.org/officeDocument/2006/relationships/image" Target="../media/image14.wmf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5.wmf"/><Relationship Id="rId24" Type="http://schemas.openxmlformats.org/officeDocument/2006/relationships/oleObject" Target="../embeddings/oleObject12.bin"/><Relationship Id="rId5" Type="http://schemas.openxmlformats.org/officeDocument/2006/relationships/image" Target="../media/image2.wmf"/><Relationship Id="rId15" Type="http://schemas.openxmlformats.org/officeDocument/2006/relationships/image" Target="../media/image7.wmf"/><Relationship Id="rId23" Type="http://schemas.openxmlformats.org/officeDocument/2006/relationships/image" Target="../media/image11.wmf"/><Relationship Id="rId28" Type="http://schemas.openxmlformats.org/officeDocument/2006/relationships/oleObject" Target="../embeddings/oleObject14.bin"/><Relationship Id="rId10" Type="http://schemas.openxmlformats.org/officeDocument/2006/relationships/oleObject" Target="../embeddings/oleObject5.bin"/><Relationship Id="rId19" Type="http://schemas.openxmlformats.org/officeDocument/2006/relationships/image" Target="../media/image9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4.wmf"/><Relationship Id="rId14" Type="http://schemas.openxmlformats.org/officeDocument/2006/relationships/oleObject" Target="../embeddings/oleObject7.bin"/><Relationship Id="rId22" Type="http://schemas.openxmlformats.org/officeDocument/2006/relationships/oleObject" Target="../embeddings/oleObject11.bin"/><Relationship Id="rId27" Type="http://schemas.openxmlformats.org/officeDocument/2006/relationships/image" Target="../media/image13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6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7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image" Target="../media/image22.wmf"/><Relationship Id="rId3" Type="http://schemas.openxmlformats.org/officeDocument/2006/relationships/image" Target="../media/image23.tif"/><Relationship Id="rId7" Type="http://schemas.openxmlformats.org/officeDocument/2006/relationships/image" Target="../media/image19.wmf"/><Relationship Id="rId12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21.wmf"/><Relationship Id="rId5" Type="http://schemas.openxmlformats.org/officeDocument/2006/relationships/image" Target="../media/image18.wmf"/><Relationship Id="rId10" Type="http://schemas.openxmlformats.org/officeDocument/2006/relationships/oleObject" Target="../embeddings/oleObject20.bin"/><Relationship Id="rId4" Type="http://schemas.openxmlformats.org/officeDocument/2006/relationships/oleObject" Target="../embeddings/oleObject17.bin"/><Relationship Id="rId9" Type="http://schemas.openxmlformats.org/officeDocument/2006/relationships/image" Target="../media/image20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13" Type="http://schemas.openxmlformats.org/officeDocument/2006/relationships/image" Target="../media/image9.wmf"/><Relationship Id="rId18" Type="http://schemas.openxmlformats.org/officeDocument/2006/relationships/oleObject" Target="../embeddings/oleObject29.bin"/><Relationship Id="rId26" Type="http://schemas.openxmlformats.org/officeDocument/2006/relationships/oleObject" Target="../embeddings/oleObject33.bin"/><Relationship Id="rId39" Type="http://schemas.openxmlformats.org/officeDocument/2006/relationships/image" Target="../media/image34.wmf"/><Relationship Id="rId3" Type="http://schemas.openxmlformats.org/officeDocument/2006/relationships/image" Target="../media/image36.tif"/><Relationship Id="rId21" Type="http://schemas.openxmlformats.org/officeDocument/2006/relationships/image" Target="../media/image13.wmf"/><Relationship Id="rId34" Type="http://schemas.openxmlformats.org/officeDocument/2006/relationships/oleObject" Target="../embeddings/oleObject37.bin"/><Relationship Id="rId7" Type="http://schemas.openxmlformats.org/officeDocument/2006/relationships/image" Target="../media/image3.wmf"/><Relationship Id="rId12" Type="http://schemas.openxmlformats.org/officeDocument/2006/relationships/oleObject" Target="../embeddings/oleObject26.bin"/><Relationship Id="rId17" Type="http://schemas.openxmlformats.org/officeDocument/2006/relationships/image" Target="../media/image25.wmf"/><Relationship Id="rId25" Type="http://schemas.openxmlformats.org/officeDocument/2006/relationships/image" Target="../media/image27.wmf"/><Relationship Id="rId33" Type="http://schemas.openxmlformats.org/officeDocument/2006/relationships/image" Target="../media/image31.wmf"/><Relationship Id="rId38" Type="http://schemas.openxmlformats.org/officeDocument/2006/relationships/oleObject" Target="../embeddings/oleObject39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8.bin"/><Relationship Id="rId20" Type="http://schemas.openxmlformats.org/officeDocument/2006/relationships/oleObject" Target="../embeddings/oleObject30.bin"/><Relationship Id="rId29" Type="http://schemas.openxmlformats.org/officeDocument/2006/relationships/image" Target="../media/image29.wmf"/><Relationship Id="rId41" Type="http://schemas.openxmlformats.org/officeDocument/2006/relationships/image" Target="../media/image35.wmf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3.bin"/><Relationship Id="rId11" Type="http://schemas.openxmlformats.org/officeDocument/2006/relationships/image" Target="../media/image8.wmf"/><Relationship Id="rId24" Type="http://schemas.openxmlformats.org/officeDocument/2006/relationships/oleObject" Target="../embeddings/oleObject32.bin"/><Relationship Id="rId32" Type="http://schemas.openxmlformats.org/officeDocument/2006/relationships/oleObject" Target="../embeddings/oleObject36.bin"/><Relationship Id="rId37" Type="http://schemas.openxmlformats.org/officeDocument/2006/relationships/image" Target="../media/image33.wmf"/><Relationship Id="rId40" Type="http://schemas.openxmlformats.org/officeDocument/2006/relationships/oleObject" Target="../embeddings/oleObject40.bin"/><Relationship Id="rId5" Type="http://schemas.openxmlformats.org/officeDocument/2006/relationships/image" Target="../media/image2.wmf"/><Relationship Id="rId15" Type="http://schemas.openxmlformats.org/officeDocument/2006/relationships/image" Target="../media/image24.wmf"/><Relationship Id="rId23" Type="http://schemas.openxmlformats.org/officeDocument/2006/relationships/image" Target="../media/image26.wmf"/><Relationship Id="rId28" Type="http://schemas.openxmlformats.org/officeDocument/2006/relationships/oleObject" Target="../embeddings/oleObject34.bin"/><Relationship Id="rId36" Type="http://schemas.openxmlformats.org/officeDocument/2006/relationships/oleObject" Target="../embeddings/oleObject38.bin"/><Relationship Id="rId10" Type="http://schemas.openxmlformats.org/officeDocument/2006/relationships/oleObject" Target="../embeddings/oleObject25.bin"/><Relationship Id="rId19" Type="http://schemas.openxmlformats.org/officeDocument/2006/relationships/image" Target="../media/image12.wmf"/><Relationship Id="rId31" Type="http://schemas.openxmlformats.org/officeDocument/2006/relationships/image" Target="../media/image30.wmf"/><Relationship Id="rId4" Type="http://schemas.openxmlformats.org/officeDocument/2006/relationships/oleObject" Target="../embeddings/oleObject22.bin"/><Relationship Id="rId9" Type="http://schemas.openxmlformats.org/officeDocument/2006/relationships/image" Target="../media/image4.wmf"/><Relationship Id="rId14" Type="http://schemas.openxmlformats.org/officeDocument/2006/relationships/oleObject" Target="../embeddings/oleObject27.bin"/><Relationship Id="rId22" Type="http://schemas.openxmlformats.org/officeDocument/2006/relationships/oleObject" Target="../embeddings/oleObject31.bin"/><Relationship Id="rId27" Type="http://schemas.openxmlformats.org/officeDocument/2006/relationships/image" Target="../media/image28.wmf"/><Relationship Id="rId30" Type="http://schemas.openxmlformats.org/officeDocument/2006/relationships/oleObject" Target="../embeddings/oleObject35.bin"/><Relationship Id="rId35" Type="http://schemas.openxmlformats.org/officeDocument/2006/relationships/image" Target="../media/image32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7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9536FF41-AEF4-436C-A149-6EA17D009394}"/>
              </a:ext>
            </a:extLst>
          </p:cNvPr>
          <p:cNvSpPr/>
          <p:nvPr/>
        </p:nvSpPr>
        <p:spPr>
          <a:xfrm>
            <a:off x="2540929" y="2967335"/>
            <a:ext cx="71101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0"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Problem: Two </a:t>
            </a:r>
            <a:r>
              <a:rPr lang="en-US" sz="5400" b="1" dirty="0">
                <a:ln w="0"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Particles</a:t>
            </a:r>
            <a:endParaRPr lang="en-US" sz="5400" b="1" cap="none" spc="0" dirty="0">
              <a:ln w="0"/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9625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C748AB57-8E2B-45D9-89F3-8652628C15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1449587"/>
              </p:ext>
            </p:extLst>
          </p:nvPr>
        </p:nvGraphicFramePr>
        <p:xfrm>
          <a:off x="2819400" y="163513"/>
          <a:ext cx="6553200" cy="652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Equation" r:id="rId3" imgW="6553080" imgH="6527520" progId="Equation.DSMT4">
                  <p:embed/>
                </p:oleObj>
              </mc:Choice>
              <mc:Fallback>
                <p:oleObj name="Equation" r:id="rId3" imgW="6553080" imgH="6527520" progId="Equation.DSMT4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C748AB57-8E2B-45D9-89F3-8652628C15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19400" y="163513"/>
                        <a:ext cx="6553200" cy="652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393080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4AD2E31D-0127-4964-B4D5-6ABF2AFBFD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7020828"/>
              </p:ext>
            </p:extLst>
          </p:nvPr>
        </p:nvGraphicFramePr>
        <p:xfrm>
          <a:off x="3251200" y="950913"/>
          <a:ext cx="5689600" cy="495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Equation" r:id="rId3" imgW="5689440" imgH="4952880" progId="Equation.DSMT4">
                  <p:embed/>
                </p:oleObj>
              </mc:Choice>
              <mc:Fallback>
                <p:oleObj name="Equation" r:id="rId3" imgW="5689440" imgH="4952880" progId="Equation.DSMT4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4AD2E31D-0127-4964-B4D5-6ABF2AFBFD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51200" y="950913"/>
                        <a:ext cx="5689600" cy="495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14686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AF66BC20-8B01-4F31-A068-6EC8CD3417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8004096"/>
              </p:ext>
            </p:extLst>
          </p:nvPr>
        </p:nvGraphicFramePr>
        <p:xfrm>
          <a:off x="336550" y="920750"/>
          <a:ext cx="11518900" cy="501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3" imgW="11518560" imgH="5016240" progId="Equation.DSMT4">
                  <p:embed/>
                </p:oleObj>
              </mc:Choice>
              <mc:Fallback>
                <p:oleObj name="Equation" r:id="rId3" imgW="11518560" imgH="5016240" progId="Equation.DSMT4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AF66BC20-8B01-4F31-A068-6EC8CD3417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6550" y="920750"/>
                        <a:ext cx="11518900" cy="5016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0324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9FBD250-BBB3-4771-A24F-718BFAE9FD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"/>
            <a:ext cx="12192000" cy="6115050"/>
          </a:xfrm>
          <a:prstGeom prst="rect">
            <a:avLst/>
          </a:prstGeom>
        </p:spPr>
      </p:pic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0DCBA6E6-464A-424F-9900-2D69D09CE8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2819738"/>
              </p:ext>
            </p:extLst>
          </p:nvPr>
        </p:nvGraphicFramePr>
        <p:xfrm>
          <a:off x="3154680" y="509678"/>
          <a:ext cx="1524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4" imgW="152280" imgH="279360" progId="Equation.DSMT4">
                  <p:embed/>
                </p:oleObj>
              </mc:Choice>
              <mc:Fallback>
                <p:oleObj name="Equation" r:id="rId4" imgW="152280" imgH="279360" progId="Equation.DSMT4">
                  <p:embed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0DCBA6E6-464A-424F-9900-2D69D09CE8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54680" y="509678"/>
                        <a:ext cx="1524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F11692DB-B9E5-4197-A55F-6B47BA84DC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0843363"/>
              </p:ext>
            </p:extLst>
          </p:nvPr>
        </p:nvGraphicFramePr>
        <p:xfrm>
          <a:off x="4365625" y="477838"/>
          <a:ext cx="2286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6" imgW="228600" imgH="342720" progId="Equation.DSMT4">
                  <p:embed/>
                </p:oleObj>
              </mc:Choice>
              <mc:Fallback>
                <p:oleObj name="Equation" r:id="rId6" imgW="228600" imgH="342720" progId="Equation.DSMT4">
                  <p:embed/>
                  <p:pic>
                    <p:nvPicPr>
                      <p:cNvPr id="5" name="Objeto 4">
                        <a:extLst>
                          <a:ext uri="{FF2B5EF4-FFF2-40B4-BE49-F238E27FC236}">
                            <a16:creationId xmlns:a16="http://schemas.microsoft.com/office/drawing/2014/main" id="{F11692DB-B9E5-4197-A55F-6B47BA84DC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365625" y="477838"/>
                        <a:ext cx="2286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0B52CE3A-B307-4C31-BA13-901979F6C7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3349825"/>
              </p:ext>
            </p:extLst>
          </p:nvPr>
        </p:nvGraphicFramePr>
        <p:xfrm>
          <a:off x="9648008" y="5518740"/>
          <a:ext cx="2286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Equation" r:id="rId8" imgW="228600" imgH="241200" progId="Equation.DSMT4">
                  <p:embed/>
                </p:oleObj>
              </mc:Choice>
              <mc:Fallback>
                <p:oleObj name="Equation" r:id="rId8" imgW="228600" imgH="241200" progId="Equation.DSMT4">
                  <p:embed/>
                  <p:pic>
                    <p:nvPicPr>
                      <p:cNvPr id="6" name="Objeto 5">
                        <a:extLst>
                          <a:ext uri="{FF2B5EF4-FFF2-40B4-BE49-F238E27FC236}">
                            <a16:creationId xmlns:a16="http://schemas.microsoft.com/office/drawing/2014/main" id="{0B52CE3A-B307-4C31-BA13-901979F6C79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648008" y="5518740"/>
                        <a:ext cx="228600" cy="24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067F05BC-2216-4E50-B1BF-5E4A66CE97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2557762"/>
              </p:ext>
            </p:extLst>
          </p:nvPr>
        </p:nvGraphicFramePr>
        <p:xfrm>
          <a:off x="9609138" y="3773488"/>
          <a:ext cx="3048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Equation" r:id="rId10" imgW="304560" imgH="342720" progId="Equation.DSMT4">
                  <p:embed/>
                </p:oleObj>
              </mc:Choice>
              <mc:Fallback>
                <p:oleObj name="Equation" r:id="rId10" imgW="304560" imgH="342720" progId="Equation.DSMT4">
                  <p:embed/>
                  <p:pic>
                    <p:nvPicPr>
                      <p:cNvPr id="7" name="Objeto 6">
                        <a:extLst>
                          <a:ext uri="{FF2B5EF4-FFF2-40B4-BE49-F238E27FC236}">
                            <a16:creationId xmlns:a16="http://schemas.microsoft.com/office/drawing/2014/main" id="{067F05BC-2216-4E50-B1BF-5E4A66CE97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9609138" y="3773488"/>
                        <a:ext cx="3048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5DB6593C-ADAF-4886-947E-B34A5F572DE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1995269"/>
              </p:ext>
            </p:extLst>
          </p:nvPr>
        </p:nvGraphicFramePr>
        <p:xfrm>
          <a:off x="1566863" y="2278063"/>
          <a:ext cx="10287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Equation" r:id="rId12" imgW="1028520" imgH="419040" progId="Equation.DSMT4">
                  <p:embed/>
                </p:oleObj>
              </mc:Choice>
              <mc:Fallback>
                <p:oleObj name="Equation" r:id="rId12" imgW="1028520" imgH="419040" progId="Equation.DSMT4">
                  <p:embed/>
                  <p:pic>
                    <p:nvPicPr>
                      <p:cNvPr id="8" name="Objeto 7">
                        <a:extLst>
                          <a:ext uri="{FF2B5EF4-FFF2-40B4-BE49-F238E27FC236}">
                            <a16:creationId xmlns:a16="http://schemas.microsoft.com/office/drawing/2014/main" id="{5DB6593C-ADAF-4886-947E-B34A5F572DE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66863" y="2278063"/>
                        <a:ext cx="10287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o 8">
            <a:extLst>
              <a:ext uri="{FF2B5EF4-FFF2-40B4-BE49-F238E27FC236}">
                <a16:creationId xmlns:a16="http://schemas.microsoft.com/office/drawing/2014/main" id="{DD43EF26-CFBE-4BF7-A7DE-A6FB238E4D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14248"/>
              </p:ext>
            </p:extLst>
          </p:nvPr>
        </p:nvGraphicFramePr>
        <p:xfrm>
          <a:off x="7399338" y="5935663"/>
          <a:ext cx="10287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Equation" r:id="rId14" imgW="1028520" imgH="419040" progId="Equation.DSMT4">
                  <p:embed/>
                </p:oleObj>
              </mc:Choice>
              <mc:Fallback>
                <p:oleObj name="Equation" r:id="rId14" imgW="1028520" imgH="419040" progId="Equation.DSMT4">
                  <p:embed/>
                  <p:pic>
                    <p:nvPicPr>
                      <p:cNvPr id="9" name="Objeto 8">
                        <a:extLst>
                          <a:ext uri="{FF2B5EF4-FFF2-40B4-BE49-F238E27FC236}">
                            <a16:creationId xmlns:a16="http://schemas.microsoft.com/office/drawing/2014/main" id="{DD43EF26-CFBE-4BF7-A7DE-A6FB238E4D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7399338" y="5935663"/>
                        <a:ext cx="10287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Conexão reta unidirecional 10">
            <a:extLst>
              <a:ext uri="{FF2B5EF4-FFF2-40B4-BE49-F238E27FC236}">
                <a16:creationId xmlns:a16="http://schemas.microsoft.com/office/drawing/2014/main" id="{930D2961-C05A-479C-A78A-D315378C7735}"/>
              </a:ext>
            </a:extLst>
          </p:cNvPr>
          <p:cNvCxnSpPr/>
          <p:nvPr/>
        </p:nvCxnSpPr>
        <p:spPr>
          <a:xfrm>
            <a:off x="2821576" y="2486887"/>
            <a:ext cx="1184366" cy="0"/>
          </a:xfrm>
          <a:prstGeom prst="straightConnector1">
            <a:avLst/>
          </a:prstGeom>
          <a:ln w="19050">
            <a:solidFill>
              <a:srgbClr val="0000FF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xão reta unidirecional 12">
            <a:extLst>
              <a:ext uri="{FF2B5EF4-FFF2-40B4-BE49-F238E27FC236}">
                <a16:creationId xmlns:a16="http://schemas.microsoft.com/office/drawing/2014/main" id="{3DA2377F-D04C-4A51-A840-BC31775F031B}"/>
              </a:ext>
            </a:extLst>
          </p:cNvPr>
          <p:cNvCxnSpPr>
            <a:cxnSpLocks/>
          </p:cNvCxnSpPr>
          <p:nvPr/>
        </p:nvCxnSpPr>
        <p:spPr>
          <a:xfrm flipV="1">
            <a:off x="7908053" y="4431324"/>
            <a:ext cx="0" cy="1491248"/>
          </a:xfrm>
          <a:prstGeom prst="straightConnector1">
            <a:avLst/>
          </a:prstGeom>
          <a:ln w="19050">
            <a:solidFill>
              <a:srgbClr val="0000FF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Objeto 14">
            <a:extLst>
              <a:ext uri="{FF2B5EF4-FFF2-40B4-BE49-F238E27FC236}">
                <a16:creationId xmlns:a16="http://schemas.microsoft.com/office/drawing/2014/main" id="{586610C8-9142-48E7-B060-E236315E4C2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3639045"/>
              </p:ext>
            </p:extLst>
          </p:nvPr>
        </p:nvGraphicFramePr>
        <p:xfrm>
          <a:off x="5081270" y="440157"/>
          <a:ext cx="11430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Equation" r:id="rId16" imgW="1143000" imgH="444240" progId="Equation.DSMT4">
                  <p:embed/>
                </p:oleObj>
              </mc:Choice>
              <mc:Fallback>
                <p:oleObj name="Equation" r:id="rId16" imgW="1143000" imgH="444240" progId="Equation.DSMT4">
                  <p:embed/>
                  <p:pic>
                    <p:nvPicPr>
                      <p:cNvPr id="15" name="Objeto 14">
                        <a:extLst>
                          <a:ext uri="{FF2B5EF4-FFF2-40B4-BE49-F238E27FC236}">
                            <a16:creationId xmlns:a16="http://schemas.microsoft.com/office/drawing/2014/main" id="{586610C8-9142-48E7-B060-E236315E4C2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081270" y="440157"/>
                        <a:ext cx="11430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to 15">
            <a:extLst>
              <a:ext uri="{FF2B5EF4-FFF2-40B4-BE49-F238E27FC236}">
                <a16:creationId xmlns:a16="http://schemas.microsoft.com/office/drawing/2014/main" id="{89F7EE9D-74C5-4056-A2C6-1EB0B58CB6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6671464"/>
              </p:ext>
            </p:extLst>
          </p:nvPr>
        </p:nvGraphicFramePr>
        <p:xfrm>
          <a:off x="7740650" y="439738"/>
          <a:ext cx="17907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Equation" r:id="rId18" imgW="1790640" imgH="444240" progId="Equation.DSMT4">
                  <p:embed/>
                </p:oleObj>
              </mc:Choice>
              <mc:Fallback>
                <p:oleObj name="Equation" r:id="rId18" imgW="1790640" imgH="444240" progId="Equation.DSMT4">
                  <p:embed/>
                  <p:pic>
                    <p:nvPicPr>
                      <p:cNvPr id="16" name="Objeto 15">
                        <a:extLst>
                          <a:ext uri="{FF2B5EF4-FFF2-40B4-BE49-F238E27FC236}">
                            <a16:creationId xmlns:a16="http://schemas.microsoft.com/office/drawing/2014/main" id="{89F7EE9D-74C5-4056-A2C6-1EB0B58CB62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7740650" y="439738"/>
                        <a:ext cx="17907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to 16">
            <a:extLst>
              <a:ext uri="{FF2B5EF4-FFF2-40B4-BE49-F238E27FC236}">
                <a16:creationId xmlns:a16="http://schemas.microsoft.com/office/drawing/2014/main" id="{AE51CBDF-BC9F-45C0-98AF-C51B38F0C6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9208252"/>
              </p:ext>
            </p:extLst>
          </p:nvPr>
        </p:nvGraphicFramePr>
        <p:xfrm>
          <a:off x="6756400" y="4732338"/>
          <a:ext cx="2667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Equation" r:id="rId20" imgW="266400" imgH="342720" progId="Equation.DSMT4">
                  <p:embed/>
                </p:oleObj>
              </mc:Choice>
              <mc:Fallback>
                <p:oleObj name="Equation" r:id="rId20" imgW="266400" imgH="342720" progId="Equation.DSMT4">
                  <p:embed/>
                  <p:pic>
                    <p:nvPicPr>
                      <p:cNvPr id="17" name="Objeto 16">
                        <a:extLst>
                          <a:ext uri="{FF2B5EF4-FFF2-40B4-BE49-F238E27FC236}">
                            <a16:creationId xmlns:a16="http://schemas.microsoft.com/office/drawing/2014/main" id="{AE51CBDF-BC9F-45C0-98AF-C51B38F0C6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6756400" y="4732338"/>
                        <a:ext cx="2667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to 17">
            <a:extLst>
              <a:ext uri="{FF2B5EF4-FFF2-40B4-BE49-F238E27FC236}">
                <a16:creationId xmlns:a16="http://schemas.microsoft.com/office/drawing/2014/main" id="{4707BA65-8A9B-4E35-972B-976BB5FE7A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4051663"/>
              </p:ext>
            </p:extLst>
          </p:nvPr>
        </p:nvGraphicFramePr>
        <p:xfrm>
          <a:off x="6059488" y="5219700"/>
          <a:ext cx="3302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Equation" r:id="rId22" imgW="330120" imgH="317160" progId="Equation.DSMT4">
                  <p:embed/>
                </p:oleObj>
              </mc:Choice>
              <mc:Fallback>
                <p:oleObj name="Equation" r:id="rId22" imgW="330120" imgH="317160" progId="Equation.DSMT4">
                  <p:embed/>
                  <p:pic>
                    <p:nvPicPr>
                      <p:cNvPr id="18" name="Objeto 17">
                        <a:extLst>
                          <a:ext uri="{FF2B5EF4-FFF2-40B4-BE49-F238E27FC236}">
                            <a16:creationId xmlns:a16="http://schemas.microsoft.com/office/drawing/2014/main" id="{4707BA65-8A9B-4E35-972B-976BB5FE7A8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6059488" y="5219700"/>
                        <a:ext cx="3302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to 18">
            <a:extLst>
              <a:ext uri="{FF2B5EF4-FFF2-40B4-BE49-F238E27FC236}">
                <a16:creationId xmlns:a16="http://schemas.microsoft.com/office/drawing/2014/main" id="{F1A2A71F-6212-447F-A51F-EFA7BFFB4FF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8826909"/>
              </p:ext>
            </p:extLst>
          </p:nvPr>
        </p:nvGraphicFramePr>
        <p:xfrm>
          <a:off x="2879487" y="5656262"/>
          <a:ext cx="3175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Equation" r:id="rId24" imgW="317160" imgH="355320" progId="Equation.DSMT4">
                  <p:embed/>
                </p:oleObj>
              </mc:Choice>
              <mc:Fallback>
                <p:oleObj name="Equation" r:id="rId24" imgW="317160" imgH="355320" progId="Equation.DSMT4">
                  <p:embed/>
                  <p:pic>
                    <p:nvPicPr>
                      <p:cNvPr id="19" name="Objeto 18">
                        <a:extLst>
                          <a:ext uri="{FF2B5EF4-FFF2-40B4-BE49-F238E27FC236}">
                            <a16:creationId xmlns:a16="http://schemas.microsoft.com/office/drawing/2014/main" id="{F1A2A71F-6212-447F-A51F-EFA7BFFB4FF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2879487" y="5656262"/>
                        <a:ext cx="317500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to 19">
            <a:extLst>
              <a:ext uri="{FF2B5EF4-FFF2-40B4-BE49-F238E27FC236}">
                <a16:creationId xmlns:a16="http://schemas.microsoft.com/office/drawing/2014/main" id="{DDF75109-B242-4FA1-9596-107D881D2D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0646704"/>
              </p:ext>
            </p:extLst>
          </p:nvPr>
        </p:nvGraphicFramePr>
        <p:xfrm>
          <a:off x="6223000" y="5684838"/>
          <a:ext cx="2667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Equation" r:id="rId26" imgW="266400" imgH="330120" progId="Equation.DSMT4">
                  <p:embed/>
                </p:oleObj>
              </mc:Choice>
              <mc:Fallback>
                <p:oleObj name="Equation" r:id="rId26" imgW="266400" imgH="330120" progId="Equation.DSMT4">
                  <p:embed/>
                  <p:pic>
                    <p:nvPicPr>
                      <p:cNvPr id="20" name="Objeto 19">
                        <a:extLst>
                          <a:ext uri="{FF2B5EF4-FFF2-40B4-BE49-F238E27FC236}">
                            <a16:creationId xmlns:a16="http://schemas.microsoft.com/office/drawing/2014/main" id="{DDF75109-B242-4FA1-9596-107D881D2D4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6223000" y="5684838"/>
                        <a:ext cx="2667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to 20">
            <a:extLst>
              <a:ext uri="{FF2B5EF4-FFF2-40B4-BE49-F238E27FC236}">
                <a16:creationId xmlns:a16="http://schemas.microsoft.com/office/drawing/2014/main" id="{93285704-7632-4ADA-A228-739E31601C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1681408"/>
              </p:ext>
            </p:extLst>
          </p:nvPr>
        </p:nvGraphicFramePr>
        <p:xfrm>
          <a:off x="6484938" y="4329113"/>
          <a:ext cx="3175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Equation" r:id="rId28" imgW="317160" imgH="330120" progId="Equation.DSMT4">
                  <p:embed/>
                </p:oleObj>
              </mc:Choice>
              <mc:Fallback>
                <p:oleObj name="Equation" r:id="rId28" imgW="317160" imgH="330120" progId="Equation.DSMT4">
                  <p:embed/>
                  <p:pic>
                    <p:nvPicPr>
                      <p:cNvPr id="21" name="Objeto 20">
                        <a:extLst>
                          <a:ext uri="{FF2B5EF4-FFF2-40B4-BE49-F238E27FC236}">
                            <a16:creationId xmlns:a16="http://schemas.microsoft.com/office/drawing/2014/main" id="{93285704-7632-4ADA-A228-739E31601C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6484938" y="4329113"/>
                        <a:ext cx="3175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0742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7FE325BA-3358-42EA-9FEA-02F22130A0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1504597"/>
              </p:ext>
            </p:extLst>
          </p:nvPr>
        </p:nvGraphicFramePr>
        <p:xfrm>
          <a:off x="457200" y="893763"/>
          <a:ext cx="11277600" cy="506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Equation" r:id="rId3" imgW="11277360" imgH="5067000" progId="Equation.DSMT4">
                  <p:embed/>
                </p:oleObj>
              </mc:Choice>
              <mc:Fallback>
                <p:oleObj name="Equation" r:id="rId3" imgW="11277360" imgH="5067000" progId="Equation.DSMT4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7FE325BA-3358-42EA-9FEA-02F22130A0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893763"/>
                        <a:ext cx="11277600" cy="5067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9532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1CBCEC93-59B1-44EC-9CEE-0C175AEFD3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0424919"/>
              </p:ext>
            </p:extLst>
          </p:nvPr>
        </p:nvGraphicFramePr>
        <p:xfrm>
          <a:off x="158750" y="157163"/>
          <a:ext cx="11874500" cy="654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Equation" r:id="rId3" imgW="11874240" imgH="6540480" progId="Equation.DSMT4">
                  <p:embed/>
                </p:oleObj>
              </mc:Choice>
              <mc:Fallback>
                <p:oleObj name="Equation" r:id="rId3" imgW="11874240" imgH="6540480" progId="Equation.DSMT4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1CBCEC93-59B1-44EC-9CEE-0C175AEFD39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750" y="157163"/>
                        <a:ext cx="11874500" cy="654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51177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m mapa, texto&#10;&#10;Descrição gerada automaticamente">
            <a:extLst>
              <a:ext uri="{FF2B5EF4-FFF2-40B4-BE49-F238E27FC236}">
                <a16:creationId xmlns:a16="http://schemas.microsoft.com/office/drawing/2014/main" id="{155ADF68-3E57-41A4-9C3D-F347B7F011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89" y="0"/>
            <a:ext cx="12192000" cy="6115050"/>
          </a:xfrm>
          <a:prstGeom prst="rect">
            <a:avLst/>
          </a:prstGeom>
        </p:spPr>
      </p:pic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2FD09C52-8771-4DD7-867F-77E6460E68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6931182"/>
              </p:ext>
            </p:extLst>
          </p:nvPr>
        </p:nvGraphicFramePr>
        <p:xfrm>
          <a:off x="289308" y="2502319"/>
          <a:ext cx="11430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Equation" r:id="rId4" imgW="1143000" imgH="888840" progId="Equation.DSMT4">
                  <p:embed/>
                </p:oleObj>
              </mc:Choice>
              <mc:Fallback>
                <p:oleObj name="Equation" r:id="rId4" imgW="1143000" imgH="888840" progId="Equation.DSMT4">
                  <p:embed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2FD09C52-8771-4DD7-867F-77E6460E68A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9308" y="2502319"/>
                        <a:ext cx="1143000" cy="88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4BDAEB38-8C48-4C21-B497-806C1AEA23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7917665"/>
              </p:ext>
            </p:extLst>
          </p:nvPr>
        </p:nvGraphicFramePr>
        <p:xfrm>
          <a:off x="6588736" y="5911850"/>
          <a:ext cx="3048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Equation" r:id="rId6" imgW="304560" imgH="406080" progId="Equation.DSMT4">
                  <p:embed/>
                </p:oleObj>
              </mc:Choice>
              <mc:Fallback>
                <p:oleObj name="Equation" r:id="rId6" imgW="304560" imgH="406080" progId="Equation.DSMT4">
                  <p:embed/>
                  <p:pic>
                    <p:nvPicPr>
                      <p:cNvPr id="5" name="Objeto 4">
                        <a:extLst>
                          <a:ext uri="{FF2B5EF4-FFF2-40B4-BE49-F238E27FC236}">
                            <a16:creationId xmlns:a16="http://schemas.microsoft.com/office/drawing/2014/main" id="{4BDAEB38-8C48-4C21-B497-806C1AEA23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588736" y="5911850"/>
                        <a:ext cx="304800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2F7461D5-02E3-4A88-A9AD-768A86E424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7882258"/>
              </p:ext>
            </p:extLst>
          </p:nvPr>
        </p:nvGraphicFramePr>
        <p:xfrm>
          <a:off x="8978900" y="1028700"/>
          <a:ext cx="9779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Equation" r:id="rId8" imgW="977760" imgH="444240" progId="Equation.DSMT4">
                  <p:embed/>
                </p:oleObj>
              </mc:Choice>
              <mc:Fallback>
                <p:oleObj name="Equation" r:id="rId8" imgW="977760" imgH="444240" progId="Equation.DSMT4">
                  <p:embed/>
                  <p:pic>
                    <p:nvPicPr>
                      <p:cNvPr id="6" name="Objeto 5">
                        <a:extLst>
                          <a:ext uri="{FF2B5EF4-FFF2-40B4-BE49-F238E27FC236}">
                            <a16:creationId xmlns:a16="http://schemas.microsoft.com/office/drawing/2014/main" id="{2F7461D5-02E3-4A88-A9AD-768A86E424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978900" y="1028700"/>
                        <a:ext cx="9779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E975EEFF-49FD-473D-A167-BD7AA1DF91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768150"/>
              </p:ext>
            </p:extLst>
          </p:nvPr>
        </p:nvGraphicFramePr>
        <p:xfrm>
          <a:off x="7574783" y="3911182"/>
          <a:ext cx="9017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Equation" r:id="rId10" imgW="901440" imgH="444240" progId="Equation.DSMT4">
                  <p:embed/>
                </p:oleObj>
              </mc:Choice>
              <mc:Fallback>
                <p:oleObj name="Equation" r:id="rId10" imgW="901440" imgH="444240" progId="Equation.DSMT4">
                  <p:embed/>
                  <p:pic>
                    <p:nvPicPr>
                      <p:cNvPr id="7" name="Objeto 6">
                        <a:extLst>
                          <a:ext uri="{FF2B5EF4-FFF2-40B4-BE49-F238E27FC236}">
                            <a16:creationId xmlns:a16="http://schemas.microsoft.com/office/drawing/2014/main" id="{E975EEFF-49FD-473D-A167-BD7AA1DF914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574783" y="3911182"/>
                        <a:ext cx="9017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D272209E-077F-457A-BC49-DB5D51FD8A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6801849"/>
              </p:ext>
            </p:extLst>
          </p:nvPr>
        </p:nvGraphicFramePr>
        <p:xfrm>
          <a:off x="5598136" y="3043465"/>
          <a:ext cx="12954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Equation" r:id="rId12" imgW="1295280" imgH="444240" progId="Equation.DSMT4">
                  <p:embed/>
                </p:oleObj>
              </mc:Choice>
              <mc:Fallback>
                <p:oleObj name="Equation" r:id="rId12" imgW="1295280" imgH="444240" progId="Equation.DSMT4">
                  <p:embed/>
                  <p:pic>
                    <p:nvPicPr>
                      <p:cNvPr id="8" name="Objeto 7">
                        <a:extLst>
                          <a:ext uri="{FF2B5EF4-FFF2-40B4-BE49-F238E27FC236}">
                            <a16:creationId xmlns:a16="http://schemas.microsoft.com/office/drawing/2014/main" id="{D272209E-077F-457A-BC49-DB5D51FD8AE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598136" y="3043465"/>
                        <a:ext cx="12954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Conexão reta unidirecional 9">
            <a:extLst>
              <a:ext uri="{FF2B5EF4-FFF2-40B4-BE49-F238E27FC236}">
                <a16:creationId xmlns:a16="http://schemas.microsoft.com/office/drawing/2014/main" id="{A96A6B0C-F2AE-488C-8AF4-A1A5C3995ADA}"/>
              </a:ext>
            </a:extLst>
          </p:cNvPr>
          <p:cNvCxnSpPr/>
          <p:nvPr/>
        </p:nvCxnSpPr>
        <p:spPr>
          <a:xfrm flipH="1">
            <a:off x="9083710" y="1563688"/>
            <a:ext cx="281354" cy="494131"/>
          </a:xfrm>
          <a:prstGeom prst="straightConnector1">
            <a:avLst/>
          </a:prstGeom>
          <a:ln w="19050">
            <a:solidFill>
              <a:srgbClr val="0000FF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xão reta unidirecional 11">
            <a:extLst>
              <a:ext uri="{FF2B5EF4-FFF2-40B4-BE49-F238E27FC236}">
                <a16:creationId xmlns:a16="http://schemas.microsoft.com/office/drawing/2014/main" id="{45BA1A70-96A2-4D6D-B424-856E100DC9A4}"/>
              </a:ext>
            </a:extLst>
          </p:cNvPr>
          <p:cNvCxnSpPr>
            <a:cxnSpLocks/>
          </p:cNvCxnSpPr>
          <p:nvPr/>
        </p:nvCxnSpPr>
        <p:spPr>
          <a:xfrm flipV="1">
            <a:off x="8219553" y="3265715"/>
            <a:ext cx="251209" cy="582803"/>
          </a:xfrm>
          <a:prstGeom prst="straightConnector1">
            <a:avLst/>
          </a:prstGeom>
          <a:ln w="19050">
            <a:solidFill>
              <a:srgbClr val="FF0000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xão reta unidirecional 14">
            <a:extLst>
              <a:ext uri="{FF2B5EF4-FFF2-40B4-BE49-F238E27FC236}">
                <a16:creationId xmlns:a16="http://schemas.microsoft.com/office/drawing/2014/main" id="{A38705E5-5800-4570-8D9F-E7E4AF1A598B}"/>
              </a:ext>
            </a:extLst>
          </p:cNvPr>
          <p:cNvCxnSpPr>
            <a:cxnSpLocks/>
          </p:cNvCxnSpPr>
          <p:nvPr/>
        </p:nvCxnSpPr>
        <p:spPr>
          <a:xfrm flipV="1">
            <a:off x="6400800" y="1688123"/>
            <a:ext cx="622998" cy="1258696"/>
          </a:xfrm>
          <a:prstGeom prst="straightConnector1">
            <a:avLst/>
          </a:prstGeom>
          <a:ln w="19050">
            <a:solidFill>
              <a:srgbClr val="FF66FF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7149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D905BDA-5700-47D4-92FD-C0A3546B06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475"/>
            <a:ext cx="12192000" cy="6115050"/>
          </a:xfrm>
          <a:prstGeom prst="rect">
            <a:avLst/>
          </a:prstGeom>
        </p:spPr>
      </p:pic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182B7756-F398-437A-9011-C4F8E3F01B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0956755"/>
              </p:ext>
            </p:extLst>
          </p:nvPr>
        </p:nvGraphicFramePr>
        <p:xfrm>
          <a:off x="3831085" y="403225"/>
          <a:ext cx="1524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Equation" r:id="rId4" imgW="152280" imgH="279360" progId="Equation.DSMT4">
                  <p:embed/>
                </p:oleObj>
              </mc:Choice>
              <mc:Fallback>
                <p:oleObj name="Equation" r:id="rId4" imgW="152280" imgH="279360" progId="Equation.DSMT4">
                  <p:embed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182B7756-F398-437A-9011-C4F8E3F01B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31085" y="403225"/>
                        <a:ext cx="1524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B921933B-8EE6-414D-8AF1-E9D01B4A71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2417950"/>
              </p:ext>
            </p:extLst>
          </p:nvPr>
        </p:nvGraphicFramePr>
        <p:xfrm>
          <a:off x="5079608" y="371475"/>
          <a:ext cx="2286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Equation" r:id="rId6" imgW="228600" imgH="342720" progId="Equation.DSMT4">
                  <p:embed/>
                </p:oleObj>
              </mc:Choice>
              <mc:Fallback>
                <p:oleObj name="Equation" r:id="rId6" imgW="228600" imgH="342720" progId="Equation.DSMT4">
                  <p:embed/>
                  <p:pic>
                    <p:nvPicPr>
                      <p:cNvPr id="5" name="Objeto 4">
                        <a:extLst>
                          <a:ext uri="{FF2B5EF4-FFF2-40B4-BE49-F238E27FC236}">
                            <a16:creationId xmlns:a16="http://schemas.microsoft.com/office/drawing/2014/main" id="{B921933B-8EE6-414D-8AF1-E9D01B4A718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079608" y="371475"/>
                        <a:ext cx="2286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FD94A330-1AEA-4766-BDD0-260631D40D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9343207"/>
              </p:ext>
            </p:extLst>
          </p:nvPr>
        </p:nvGraphicFramePr>
        <p:xfrm>
          <a:off x="8946551" y="5631475"/>
          <a:ext cx="2286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Equation" r:id="rId8" imgW="228600" imgH="241200" progId="Equation.DSMT4">
                  <p:embed/>
                </p:oleObj>
              </mc:Choice>
              <mc:Fallback>
                <p:oleObj name="Equation" r:id="rId8" imgW="228600" imgH="241200" progId="Equation.DSMT4">
                  <p:embed/>
                  <p:pic>
                    <p:nvPicPr>
                      <p:cNvPr id="6" name="Objeto 5">
                        <a:extLst>
                          <a:ext uri="{FF2B5EF4-FFF2-40B4-BE49-F238E27FC236}">
                            <a16:creationId xmlns:a16="http://schemas.microsoft.com/office/drawing/2014/main" id="{FD94A330-1AEA-4766-BDD0-260631D40D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946551" y="5631475"/>
                        <a:ext cx="228600" cy="24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B5559774-D8EE-444B-9333-BF0A22CB96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4539869"/>
              </p:ext>
            </p:extLst>
          </p:nvPr>
        </p:nvGraphicFramePr>
        <p:xfrm>
          <a:off x="5740794" y="353512"/>
          <a:ext cx="11430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Equation" r:id="rId10" imgW="1143000" imgH="444240" progId="Equation.DSMT4">
                  <p:embed/>
                </p:oleObj>
              </mc:Choice>
              <mc:Fallback>
                <p:oleObj name="Equation" r:id="rId10" imgW="1143000" imgH="444240" progId="Equation.DSMT4">
                  <p:embed/>
                  <p:pic>
                    <p:nvPicPr>
                      <p:cNvPr id="7" name="Objeto 6">
                        <a:extLst>
                          <a:ext uri="{FF2B5EF4-FFF2-40B4-BE49-F238E27FC236}">
                            <a16:creationId xmlns:a16="http://schemas.microsoft.com/office/drawing/2014/main" id="{B5559774-D8EE-444B-9333-BF0A22CB96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740794" y="353512"/>
                        <a:ext cx="11430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FD3823A2-5B7C-46CE-88EC-5C574B8E02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2527243"/>
              </p:ext>
            </p:extLst>
          </p:nvPr>
        </p:nvGraphicFramePr>
        <p:xfrm>
          <a:off x="7316380" y="371475"/>
          <a:ext cx="17907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Equation" r:id="rId12" imgW="1790640" imgH="444240" progId="Equation.DSMT4">
                  <p:embed/>
                </p:oleObj>
              </mc:Choice>
              <mc:Fallback>
                <p:oleObj name="Equation" r:id="rId12" imgW="1790640" imgH="444240" progId="Equation.DSMT4">
                  <p:embed/>
                  <p:pic>
                    <p:nvPicPr>
                      <p:cNvPr id="8" name="Objeto 7">
                        <a:extLst>
                          <a:ext uri="{FF2B5EF4-FFF2-40B4-BE49-F238E27FC236}">
                            <a16:creationId xmlns:a16="http://schemas.microsoft.com/office/drawing/2014/main" id="{FD3823A2-5B7C-46CE-88EC-5C574B8E022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316380" y="371475"/>
                        <a:ext cx="17907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o 8">
            <a:extLst>
              <a:ext uri="{FF2B5EF4-FFF2-40B4-BE49-F238E27FC236}">
                <a16:creationId xmlns:a16="http://schemas.microsoft.com/office/drawing/2014/main" id="{A7DB0F13-6BCB-48FF-9527-53360499FE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7990879"/>
              </p:ext>
            </p:extLst>
          </p:nvPr>
        </p:nvGraphicFramePr>
        <p:xfrm>
          <a:off x="8856715" y="3001475"/>
          <a:ext cx="11430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Equation" r:id="rId14" imgW="1143000" imgH="444240" progId="Equation.DSMT4">
                  <p:embed/>
                </p:oleObj>
              </mc:Choice>
              <mc:Fallback>
                <p:oleObj name="Equation" r:id="rId14" imgW="1143000" imgH="444240" progId="Equation.DSMT4">
                  <p:embed/>
                  <p:pic>
                    <p:nvPicPr>
                      <p:cNvPr id="9" name="Objeto 8">
                        <a:extLst>
                          <a:ext uri="{FF2B5EF4-FFF2-40B4-BE49-F238E27FC236}">
                            <a16:creationId xmlns:a16="http://schemas.microsoft.com/office/drawing/2014/main" id="{A7DB0F13-6BCB-48FF-9527-53360499FE2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8856715" y="3001475"/>
                        <a:ext cx="11430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o 9">
            <a:extLst>
              <a:ext uri="{FF2B5EF4-FFF2-40B4-BE49-F238E27FC236}">
                <a16:creationId xmlns:a16="http://schemas.microsoft.com/office/drawing/2014/main" id="{9E544C62-F308-4CE9-9BBC-CCB07EA8CB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2289429"/>
              </p:ext>
            </p:extLst>
          </p:nvPr>
        </p:nvGraphicFramePr>
        <p:xfrm>
          <a:off x="2070100" y="2055813"/>
          <a:ext cx="10287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Equation" r:id="rId16" imgW="1028520" imgH="419040" progId="Equation.DSMT4">
                  <p:embed/>
                </p:oleObj>
              </mc:Choice>
              <mc:Fallback>
                <p:oleObj name="Equation" r:id="rId16" imgW="1028520" imgH="419040" progId="Equation.DSMT4">
                  <p:embed/>
                  <p:pic>
                    <p:nvPicPr>
                      <p:cNvPr id="10" name="Objeto 9">
                        <a:extLst>
                          <a:ext uri="{FF2B5EF4-FFF2-40B4-BE49-F238E27FC236}">
                            <a16:creationId xmlns:a16="http://schemas.microsoft.com/office/drawing/2014/main" id="{9E544C62-F308-4CE9-9BBC-CCB07EA8CB8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070100" y="2055813"/>
                        <a:ext cx="10287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Conexão reta unidirecional 10">
            <a:extLst>
              <a:ext uri="{FF2B5EF4-FFF2-40B4-BE49-F238E27FC236}">
                <a16:creationId xmlns:a16="http://schemas.microsoft.com/office/drawing/2014/main" id="{D7AA1A71-AC2D-4713-9E16-A6EBECF0910F}"/>
              </a:ext>
            </a:extLst>
          </p:cNvPr>
          <p:cNvCxnSpPr/>
          <p:nvPr/>
        </p:nvCxnSpPr>
        <p:spPr>
          <a:xfrm>
            <a:off x="3243611" y="2285919"/>
            <a:ext cx="1512000" cy="0"/>
          </a:xfrm>
          <a:prstGeom prst="straightConnector1">
            <a:avLst/>
          </a:prstGeom>
          <a:ln w="19050">
            <a:solidFill>
              <a:srgbClr val="0000FF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Objeto 11">
            <a:extLst>
              <a:ext uri="{FF2B5EF4-FFF2-40B4-BE49-F238E27FC236}">
                <a16:creationId xmlns:a16="http://schemas.microsoft.com/office/drawing/2014/main" id="{D3C53D82-C7DA-412D-AFFA-36CDBC9B42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8719873"/>
              </p:ext>
            </p:extLst>
          </p:nvPr>
        </p:nvGraphicFramePr>
        <p:xfrm>
          <a:off x="3589785" y="5766711"/>
          <a:ext cx="3175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Equation" r:id="rId18" imgW="317160" imgH="355320" progId="Equation.DSMT4">
                  <p:embed/>
                </p:oleObj>
              </mc:Choice>
              <mc:Fallback>
                <p:oleObj name="Equation" r:id="rId18" imgW="317160" imgH="355320" progId="Equation.DSMT4">
                  <p:embed/>
                  <p:pic>
                    <p:nvPicPr>
                      <p:cNvPr id="12" name="Objeto 11">
                        <a:extLst>
                          <a:ext uri="{FF2B5EF4-FFF2-40B4-BE49-F238E27FC236}">
                            <a16:creationId xmlns:a16="http://schemas.microsoft.com/office/drawing/2014/main" id="{D3C53D82-C7DA-412D-AFFA-36CDBC9B42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3589785" y="5766711"/>
                        <a:ext cx="317500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to 12">
            <a:extLst>
              <a:ext uri="{FF2B5EF4-FFF2-40B4-BE49-F238E27FC236}">
                <a16:creationId xmlns:a16="http://schemas.microsoft.com/office/drawing/2014/main" id="{EFFACE88-CE63-4CC0-A254-BBF93EF975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6247926"/>
              </p:ext>
            </p:extLst>
          </p:nvPr>
        </p:nvGraphicFramePr>
        <p:xfrm>
          <a:off x="5413806" y="5822255"/>
          <a:ext cx="2667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Equation" r:id="rId20" imgW="266400" imgH="330120" progId="Equation.DSMT4">
                  <p:embed/>
                </p:oleObj>
              </mc:Choice>
              <mc:Fallback>
                <p:oleObj name="Equation" r:id="rId20" imgW="266400" imgH="330120" progId="Equation.DSMT4">
                  <p:embed/>
                  <p:pic>
                    <p:nvPicPr>
                      <p:cNvPr id="13" name="Objeto 12">
                        <a:extLst>
                          <a:ext uri="{FF2B5EF4-FFF2-40B4-BE49-F238E27FC236}">
                            <a16:creationId xmlns:a16="http://schemas.microsoft.com/office/drawing/2014/main" id="{EFFACE88-CE63-4CC0-A254-BBF93EF9756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5413806" y="5822255"/>
                        <a:ext cx="2667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to 13">
            <a:extLst>
              <a:ext uri="{FF2B5EF4-FFF2-40B4-BE49-F238E27FC236}">
                <a16:creationId xmlns:a16="http://schemas.microsoft.com/office/drawing/2014/main" id="{C4B611AF-AB70-4F89-B411-7533530FF7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1268615"/>
              </p:ext>
            </p:extLst>
          </p:nvPr>
        </p:nvGraphicFramePr>
        <p:xfrm>
          <a:off x="3191839" y="4737475"/>
          <a:ext cx="2667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name="Equation" r:id="rId22" imgW="266400" imgH="330120" progId="Equation.DSMT4">
                  <p:embed/>
                </p:oleObj>
              </mc:Choice>
              <mc:Fallback>
                <p:oleObj name="Equation" r:id="rId22" imgW="266400" imgH="330120" progId="Equation.DSMT4">
                  <p:embed/>
                  <p:pic>
                    <p:nvPicPr>
                      <p:cNvPr id="14" name="Objeto 13">
                        <a:extLst>
                          <a:ext uri="{FF2B5EF4-FFF2-40B4-BE49-F238E27FC236}">
                            <a16:creationId xmlns:a16="http://schemas.microsoft.com/office/drawing/2014/main" id="{C4B611AF-AB70-4F89-B411-7533530FF78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3191839" y="4737475"/>
                        <a:ext cx="2667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to 14">
            <a:extLst>
              <a:ext uri="{FF2B5EF4-FFF2-40B4-BE49-F238E27FC236}">
                <a16:creationId xmlns:a16="http://schemas.microsoft.com/office/drawing/2014/main" id="{6F3C8795-7192-420B-B5CC-07460A32ED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4248509"/>
              </p:ext>
            </p:extLst>
          </p:nvPr>
        </p:nvGraphicFramePr>
        <p:xfrm>
          <a:off x="7400402" y="975267"/>
          <a:ext cx="2921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name="Equation" r:id="rId24" imgW="291960" imgH="330120" progId="Equation.DSMT4">
                  <p:embed/>
                </p:oleObj>
              </mc:Choice>
              <mc:Fallback>
                <p:oleObj name="Equation" r:id="rId24" imgW="291960" imgH="330120" progId="Equation.DSMT4">
                  <p:embed/>
                  <p:pic>
                    <p:nvPicPr>
                      <p:cNvPr id="15" name="Objeto 14">
                        <a:extLst>
                          <a:ext uri="{FF2B5EF4-FFF2-40B4-BE49-F238E27FC236}">
                            <a16:creationId xmlns:a16="http://schemas.microsoft.com/office/drawing/2014/main" id="{6F3C8795-7192-420B-B5CC-07460A32ED2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7400402" y="975267"/>
                        <a:ext cx="2921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to 15">
            <a:extLst>
              <a:ext uri="{FF2B5EF4-FFF2-40B4-BE49-F238E27FC236}">
                <a16:creationId xmlns:a16="http://schemas.microsoft.com/office/drawing/2014/main" id="{DFE13790-7192-412B-B27F-BB6006EF93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2475182"/>
              </p:ext>
            </p:extLst>
          </p:nvPr>
        </p:nvGraphicFramePr>
        <p:xfrm>
          <a:off x="6178944" y="4701167"/>
          <a:ext cx="2667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" name="Equation" r:id="rId26" imgW="266400" imgH="330120" progId="Equation.DSMT4">
                  <p:embed/>
                </p:oleObj>
              </mc:Choice>
              <mc:Fallback>
                <p:oleObj name="Equation" r:id="rId26" imgW="266400" imgH="330120" progId="Equation.DSMT4">
                  <p:embed/>
                  <p:pic>
                    <p:nvPicPr>
                      <p:cNvPr id="16" name="Objeto 15">
                        <a:extLst>
                          <a:ext uri="{FF2B5EF4-FFF2-40B4-BE49-F238E27FC236}">
                            <a16:creationId xmlns:a16="http://schemas.microsoft.com/office/drawing/2014/main" id="{DFE13790-7192-412B-B27F-BB6006EF93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6178944" y="4701167"/>
                        <a:ext cx="2667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to 16">
            <a:extLst>
              <a:ext uri="{FF2B5EF4-FFF2-40B4-BE49-F238E27FC236}">
                <a16:creationId xmlns:a16="http://schemas.microsoft.com/office/drawing/2014/main" id="{5462A4CD-5144-42A3-910C-663FF9D625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3070319"/>
              </p:ext>
            </p:extLst>
          </p:nvPr>
        </p:nvGraphicFramePr>
        <p:xfrm>
          <a:off x="3151087" y="4290948"/>
          <a:ext cx="3175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" name="Equation" r:id="rId28" imgW="317160" imgH="368280" progId="Equation.DSMT4">
                  <p:embed/>
                </p:oleObj>
              </mc:Choice>
              <mc:Fallback>
                <p:oleObj name="Equation" r:id="rId28" imgW="317160" imgH="368280" progId="Equation.DSMT4">
                  <p:embed/>
                  <p:pic>
                    <p:nvPicPr>
                      <p:cNvPr id="17" name="Objeto 16">
                        <a:extLst>
                          <a:ext uri="{FF2B5EF4-FFF2-40B4-BE49-F238E27FC236}">
                            <a16:creationId xmlns:a16="http://schemas.microsoft.com/office/drawing/2014/main" id="{5462A4CD-5144-42A3-910C-663FF9D6253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3151087" y="4290948"/>
                        <a:ext cx="3175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Conexão reta unidirecional 18">
            <a:extLst>
              <a:ext uri="{FF2B5EF4-FFF2-40B4-BE49-F238E27FC236}">
                <a16:creationId xmlns:a16="http://schemas.microsoft.com/office/drawing/2014/main" id="{7A37BF3E-5AB4-490C-A8AC-7502C852542D}"/>
              </a:ext>
            </a:extLst>
          </p:cNvPr>
          <p:cNvCxnSpPr/>
          <p:nvPr/>
        </p:nvCxnSpPr>
        <p:spPr>
          <a:xfrm>
            <a:off x="3547065" y="4916507"/>
            <a:ext cx="532930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Objeto 19">
            <a:extLst>
              <a:ext uri="{FF2B5EF4-FFF2-40B4-BE49-F238E27FC236}">
                <a16:creationId xmlns:a16="http://schemas.microsoft.com/office/drawing/2014/main" id="{97981DFB-9BFC-48C5-B521-FD53E44AA1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0003840"/>
              </p:ext>
            </p:extLst>
          </p:nvPr>
        </p:nvGraphicFramePr>
        <p:xfrm>
          <a:off x="5833939" y="4297793"/>
          <a:ext cx="2540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9" name="Equation" r:id="rId30" imgW="253800" imgH="330120" progId="Equation.DSMT4">
                  <p:embed/>
                </p:oleObj>
              </mc:Choice>
              <mc:Fallback>
                <p:oleObj name="Equation" r:id="rId30" imgW="253800" imgH="330120" progId="Equation.DSMT4">
                  <p:embed/>
                  <p:pic>
                    <p:nvPicPr>
                      <p:cNvPr id="20" name="Objeto 19">
                        <a:extLst>
                          <a:ext uri="{FF2B5EF4-FFF2-40B4-BE49-F238E27FC236}">
                            <a16:creationId xmlns:a16="http://schemas.microsoft.com/office/drawing/2014/main" id="{97981DFB-9BFC-48C5-B521-FD53E44AA1E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5833939" y="4297793"/>
                        <a:ext cx="2540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to 20">
            <a:extLst>
              <a:ext uri="{FF2B5EF4-FFF2-40B4-BE49-F238E27FC236}">
                <a16:creationId xmlns:a16="http://schemas.microsoft.com/office/drawing/2014/main" id="{4A90E951-BDA2-441D-B1FB-E3AD4448B0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6994903"/>
              </p:ext>
            </p:extLst>
          </p:nvPr>
        </p:nvGraphicFramePr>
        <p:xfrm>
          <a:off x="7816292" y="1083217"/>
          <a:ext cx="3175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0" name="Equation" r:id="rId32" imgW="317160" imgH="444240" progId="Equation.DSMT4">
                  <p:embed/>
                </p:oleObj>
              </mc:Choice>
              <mc:Fallback>
                <p:oleObj name="Equation" r:id="rId32" imgW="317160" imgH="444240" progId="Equation.DSMT4">
                  <p:embed/>
                  <p:pic>
                    <p:nvPicPr>
                      <p:cNvPr id="21" name="Objeto 20">
                        <a:extLst>
                          <a:ext uri="{FF2B5EF4-FFF2-40B4-BE49-F238E27FC236}">
                            <a16:creationId xmlns:a16="http://schemas.microsoft.com/office/drawing/2014/main" id="{4A90E951-BDA2-441D-B1FB-E3AD4448B04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7816292" y="1083217"/>
                        <a:ext cx="3175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to 21">
            <a:extLst>
              <a:ext uri="{FF2B5EF4-FFF2-40B4-BE49-F238E27FC236}">
                <a16:creationId xmlns:a16="http://schemas.microsoft.com/office/drawing/2014/main" id="{D50A3EE3-B663-4F26-8358-D788E2153AF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2281790"/>
              </p:ext>
            </p:extLst>
          </p:nvPr>
        </p:nvGraphicFramePr>
        <p:xfrm>
          <a:off x="4539341" y="4405743"/>
          <a:ext cx="2794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1" name="Equation" r:id="rId34" imgW="279360" imgH="444240" progId="Equation.DSMT4">
                  <p:embed/>
                </p:oleObj>
              </mc:Choice>
              <mc:Fallback>
                <p:oleObj name="Equation" r:id="rId34" imgW="279360" imgH="444240" progId="Equation.DSMT4">
                  <p:embed/>
                  <p:pic>
                    <p:nvPicPr>
                      <p:cNvPr id="22" name="Objeto 21">
                        <a:extLst>
                          <a:ext uri="{FF2B5EF4-FFF2-40B4-BE49-F238E27FC236}">
                            <a16:creationId xmlns:a16="http://schemas.microsoft.com/office/drawing/2014/main" id="{D50A3EE3-B663-4F26-8358-D788E2153AF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4539341" y="4405743"/>
                        <a:ext cx="2794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Conexão reta unidirecional 22">
            <a:extLst>
              <a:ext uri="{FF2B5EF4-FFF2-40B4-BE49-F238E27FC236}">
                <a16:creationId xmlns:a16="http://schemas.microsoft.com/office/drawing/2014/main" id="{7241EDDA-BF22-4B80-852C-CACFF92DA871}"/>
              </a:ext>
            </a:extLst>
          </p:cNvPr>
          <p:cNvCxnSpPr>
            <a:cxnSpLocks/>
          </p:cNvCxnSpPr>
          <p:nvPr/>
        </p:nvCxnSpPr>
        <p:spPr>
          <a:xfrm>
            <a:off x="3567161" y="4498480"/>
            <a:ext cx="936000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Objeto 25">
            <a:extLst>
              <a:ext uri="{FF2B5EF4-FFF2-40B4-BE49-F238E27FC236}">
                <a16:creationId xmlns:a16="http://schemas.microsoft.com/office/drawing/2014/main" id="{433B98F4-E228-401F-A579-1234BE1422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1750780"/>
              </p:ext>
            </p:extLst>
          </p:nvPr>
        </p:nvGraphicFramePr>
        <p:xfrm>
          <a:off x="7865172" y="1756637"/>
          <a:ext cx="7239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2" name="Equation" r:id="rId36" imgW="723600" imgH="279360" progId="Equation.DSMT4">
                  <p:embed/>
                </p:oleObj>
              </mc:Choice>
              <mc:Fallback>
                <p:oleObj name="Equation" r:id="rId36" imgW="723600" imgH="279360" progId="Equation.DSMT4">
                  <p:embed/>
                  <p:pic>
                    <p:nvPicPr>
                      <p:cNvPr id="26" name="Objeto 25">
                        <a:extLst>
                          <a:ext uri="{FF2B5EF4-FFF2-40B4-BE49-F238E27FC236}">
                            <a16:creationId xmlns:a16="http://schemas.microsoft.com/office/drawing/2014/main" id="{433B98F4-E228-401F-A579-1234BE1422D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7"/>
                      <a:stretch>
                        <a:fillRect/>
                      </a:stretch>
                    </p:blipFill>
                    <p:spPr>
                      <a:xfrm>
                        <a:off x="7865172" y="1756637"/>
                        <a:ext cx="7239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to 26">
            <a:extLst>
              <a:ext uri="{FF2B5EF4-FFF2-40B4-BE49-F238E27FC236}">
                <a16:creationId xmlns:a16="http://schemas.microsoft.com/office/drawing/2014/main" id="{22D619DB-691E-4801-B149-E5DB084C15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0555118"/>
              </p:ext>
            </p:extLst>
          </p:nvPr>
        </p:nvGraphicFramePr>
        <p:xfrm>
          <a:off x="746562" y="3223725"/>
          <a:ext cx="19177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3" name="Equation" r:id="rId38" imgW="1917360" imgH="698400" progId="Equation.DSMT4">
                  <p:embed/>
                </p:oleObj>
              </mc:Choice>
              <mc:Fallback>
                <p:oleObj name="Equation" r:id="rId38" imgW="1917360" imgH="698400" progId="Equation.DSMT4">
                  <p:embed/>
                  <p:pic>
                    <p:nvPicPr>
                      <p:cNvPr id="27" name="Objeto 26">
                        <a:extLst>
                          <a:ext uri="{FF2B5EF4-FFF2-40B4-BE49-F238E27FC236}">
                            <a16:creationId xmlns:a16="http://schemas.microsoft.com/office/drawing/2014/main" id="{22D619DB-691E-4801-B149-E5DB084C15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746562" y="3223725"/>
                        <a:ext cx="1917700" cy="698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to 27">
            <a:extLst>
              <a:ext uri="{FF2B5EF4-FFF2-40B4-BE49-F238E27FC236}">
                <a16:creationId xmlns:a16="http://schemas.microsoft.com/office/drawing/2014/main" id="{0AA27743-DD9E-4064-BAA8-07F73C8E1C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9066884"/>
              </p:ext>
            </p:extLst>
          </p:nvPr>
        </p:nvGraphicFramePr>
        <p:xfrm>
          <a:off x="5216956" y="5337024"/>
          <a:ext cx="3302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4" name="Equation" r:id="rId40" imgW="330120" imgH="317160" progId="Equation.DSMT4">
                  <p:embed/>
                </p:oleObj>
              </mc:Choice>
              <mc:Fallback>
                <p:oleObj name="Equation" r:id="rId40" imgW="330120" imgH="317160" progId="Equation.DSMT4">
                  <p:embed/>
                  <p:pic>
                    <p:nvPicPr>
                      <p:cNvPr id="28" name="Objeto 27">
                        <a:extLst>
                          <a:ext uri="{FF2B5EF4-FFF2-40B4-BE49-F238E27FC236}">
                            <a16:creationId xmlns:a16="http://schemas.microsoft.com/office/drawing/2014/main" id="{0AA27743-DD9E-4064-BAA8-07F73C8E1C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1"/>
                      <a:stretch>
                        <a:fillRect/>
                      </a:stretch>
                    </p:blipFill>
                    <p:spPr>
                      <a:xfrm>
                        <a:off x="5216956" y="5337024"/>
                        <a:ext cx="3302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44503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1CBCEC93-59B1-44EC-9CEE-0C175AEFD3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3616861"/>
              </p:ext>
            </p:extLst>
          </p:nvPr>
        </p:nvGraphicFramePr>
        <p:xfrm>
          <a:off x="1327150" y="779463"/>
          <a:ext cx="9537700" cy="529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Equation" r:id="rId3" imgW="9537480" imgH="5295600" progId="Equation.DSMT4">
                  <p:embed/>
                </p:oleObj>
              </mc:Choice>
              <mc:Fallback>
                <p:oleObj name="Equation" r:id="rId3" imgW="9537480" imgH="5295600" progId="Equation.DSMT4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1CBCEC93-59B1-44EC-9CEE-0C175AEFD39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27150" y="779463"/>
                        <a:ext cx="9537700" cy="529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39337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7ED4F700-DB4F-4434-8F19-ACABD73FD5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6660136"/>
              </p:ext>
            </p:extLst>
          </p:nvPr>
        </p:nvGraphicFramePr>
        <p:xfrm>
          <a:off x="1936750" y="474663"/>
          <a:ext cx="8318500" cy="590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Equation" r:id="rId3" imgW="8318160" imgH="5905440" progId="Equation.DSMT4">
                  <p:embed/>
                </p:oleObj>
              </mc:Choice>
              <mc:Fallback>
                <p:oleObj name="Equation" r:id="rId3" imgW="8318160" imgH="5905440" progId="Equation.DSMT4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7ED4F700-DB4F-4434-8F19-ACABD73FD5B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36750" y="474663"/>
                        <a:ext cx="8318500" cy="590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687251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</TotalTime>
  <Words>4</Words>
  <Application>Microsoft Office PowerPoint</Application>
  <PresentationFormat>Ecrã Panorâmico</PresentationFormat>
  <Paragraphs>1</Paragraphs>
  <Slides>11</Slides>
  <Notes>0</Notes>
  <HiddenSlides>0</HiddenSlides>
  <MMClips>0</MMClips>
  <ScaleCrop>false</ScaleCrop>
  <HeadingPairs>
    <vt:vector size="8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dos diapositivos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Tema do Office</vt:lpstr>
      <vt:lpstr>Equation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Carlos Paiva</dc:creator>
  <cp:lastModifiedBy>Carlos Paiva</cp:lastModifiedBy>
  <cp:revision>2</cp:revision>
  <dcterms:created xsi:type="dcterms:W3CDTF">2018-10-19T04:16:45Z</dcterms:created>
  <dcterms:modified xsi:type="dcterms:W3CDTF">2020-03-19T17:03:20Z</dcterms:modified>
</cp:coreProperties>
</file>